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18-May-22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RAN5#95-e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18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Deferred/Flagged CRs needing meeting input</a:t>
            </a:r>
          </a:p>
          <a:p>
            <a:pPr lvl="2"/>
            <a:r>
              <a:rPr lang="en-US" sz="1600" dirty="0"/>
              <a:t>R5-222112r1 – </a:t>
            </a:r>
            <a:r>
              <a:rPr lang="en-US" sz="1600" dirty="0">
                <a:solidFill>
                  <a:srgbClr val="FF0000"/>
                </a:solidFill>
              </a:rPr>
              <a:t>can proceed as submitted</a:t>
            </a:r>
            <a:r>
              <a:rPr lang="en-US" sz="1600" dirty="0"/>
              <a:t> , R5-222749 (Keysight) </a:t>
            </a:r>
            <a:r>
              <a:rPr lang="en-US" sz="1600" dirty="0">
                <a:solidFill>
                  <a:srgbClr val="FF0000"/>
                </a:solidFill>
              </a:rPr>
              <a:t>– discussion internally on feedback provided by TF160/R&amp;S</a:t>
            </a:r>
            <a:r>
              <a:rPr lang="en-US" sz="1600" dirty="0"/>
              <a:t>; R5-222671 (Starpoint, MediaTek) – </a:t>
            </a:r>
            <a:r>
              <a:rPr lang="en-US" sz="1600" dirty="0">
                <a:solidFill>
                  <a:srgbClr val="FF0000"/>
                </a:solidFill>
              </a:rPr>
              <a:t>MediaTek to address R&amp;S commen</a:t>
            </a:r>
            <a:r>
              <a:rPr lang="en-US" sz="1600" dirty="0"/>
              <a:t>ts; R5-223081r2 (Ericsson) – </a:t>
            </a:r>
            <a:r>
              <a:rPr lang="en-US" sz="1600" dirty="0">
                <a:solidFill>
                  <a:srgbClr val="FF0000"/>
                </a:solidFill>
              </a:rPr>
              <a:t>TF160 concern addressed in r2;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R5-222263r2 (Qualcomm) </a:t>
            </a:r>
            <a:r>
              <a:rPr lang="en-US" sz="1600" dirty="0">
                <a:solidFill>
                  <a:srgbClr val="FF0000"/>
                </a:solidFill>
              </a:rPr>
              <a:t>– Qualcomm to address TF160 comments</a:t>
            </a:r>
          </a:p>
          <a:p>
            <a:pPr lvl="2"/>
            <a:endParaRPr lang="en-US" sz="268" dirty="0"/>
          </a:p>
          <a:p>
            <a:pPr lvl="1"/>
            <a:r>
              <a:rPr lang="en-US" sz="1870" dirty="0"/>
              <a:t>Update on discussion paper outcomes/actions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R5-222805r1 Discussion paper on IMS Data Channel test (Huawei, Hisilicon) –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be noted in a final </a:t>
            </a: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tdoc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with the conclusion to revisit the WID in RAN5#96-e. Proponents to continue work offline to address testability, scope and test implementation aspects especially SS support required. Proposed WID in R5-222806r1 also to be noted in a final </a:t>
            </a: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tdoc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lvl="1"/>
            <a:r>
              <a:rPr lang="en-US" sz="1867" dirty="0">
                <a:solidFill>
                  <a:srgbClr val="FF0000"/>
                </a:solidFill>
                <a:latin typeface="Calibri" panose="020F0502020204030204" pitchFamily="34" charset="0"/>
              </a:rPr>
              <a:t>Outgoing LS</a:t>
            </a:r>
          </a:p>
          <a:p>
            <a:pPr lvl="2"/>
            <a:r>
              <a:rPr lang="en-US" sz="1334" dirty="0">
                <a:latin typeface="Calibri" panose="020F0502020204030204" pitchFamily="34" charset="0"/>
              </a:rPr>
              <a:t>R5-223332 LS on video call upgrade when preconditions are not used </a:t>
            </a:r>
            <a:r>
              <a:rPr lang="en-US" sz="1334" dirty="0">
                <a:solidFill>
                  <a:srgbClr val="FF0000"/>
                </a:solidFill>
                <a:latin typeface="Calibri" panose="020F0502020204030204" pitchFamily="34" charset="0"/>
              </a:rPr>
              <a:t>– approved </a:t>
            </a:r>
          </a:p>
          <a:p>
            <a:r>
              <a:rPr lang="en-US" sz="2400" dirty="0">
                <a:latin typeface="Calibri" panose="020F0502020204030204" pitchFamily="34" charset="0"/>
              </a:rPr>
              <a:t>TTCN Sidebar outcomes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28610</TotalTime>
  <Words>198</Words>
  <Application>Microsoft Office PowerPoint</Application>
  <PresentationFormat>Widescreen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RAN5#95-e Meeting SIG Session 3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545</cp:revision>
  <dcterms:created xsi:type="dcterms:W3CDTF">2018-05-24T11:49:12Z</dcterms:created>
  <dcterms:modified xsi:type="dcterms:W3CDTF">2022-05-18T14:40:51Z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