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6"/>
  </p:notesMasterIdLst>
  <p:sldIdLst>
    <p:sldId id="275" r:id="rId3"/>
    <p:sldId id="276" r:id="rId4"/>
    <p:sldId id="277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1E9657"/>
    <a:srgbClr val="FF5D5D"/>
    <a:srgbClr val="124191"/>
    <a:srgbClr val="C800BE"/>
    <a:srgbClr val="92D050"/>
    <a:srgbClr val="164F0D"/>
    <a:srgbClr val="FF5B5B"/>
    <a:srgbClr val="23195D"/>
    <a:srgbClr val="FF7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1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16-May-22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839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7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10" indent="-306910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85" indent="-302676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79" indent="-228594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91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62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7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554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746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6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5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7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77" y="6319707"/>
            <a:ext cx="2046915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6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1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D0966A94-46E8-4615-9FF8-22A6882186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"/>
            <a:ext cx="2328333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434" y="52918"/>
            <a:ext cx="1581151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89" indent="-457189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n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8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6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4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2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3" y="6421388"/>
            <a:ext cx="336000" cy="164212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7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70" rtl="0" eaLnBrk="1" latinLnBrk="0" hangingPunct="1">
        <a:spcBef>
          <a:spcPct val="0"/>
        </a:spcBef>
        <a:buNone/>
        <a:defRPr sz="26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5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4118"/>
            <a:ext cx="1237968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47D7EE-9852-423A-9887-AD89CBDABB1F}"/>
              </a:ext>
            </a:extLst>
          </p:cNvPr>
          <p:cNvSpPr/>
          <p:nvPr userDrawn="1"/>
        </p:nvSpPr>
        <p:spPr bwMode="auto">
          <a:xfrm>
            <a:off x="11078633" y="636481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65BFE5F-28FD-4FF4-BBE3-68D6A3872C47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3733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7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3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207009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RAN5#95-e Meeting SIG Session 2</a:t>
            </a:r>
            <a:b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0F20AC93-2F97-4B57-8E6C-FC63ABDCA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76229" y="5105400"/>
            <a:ext cx="6405033" cy="175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en-GB" altLang="en-US" sz="2400" dirty="0">
                <a:ea typeface="MS PGothic" panose="020B0600070205080204" pitchFamily="34" charset="-128"/>
              </a:rPr>
              <a:t>16 May 13 – 15 UTC</a:t>
            </a:r>
          </a:p>
        </p:txBody>
      </p:sp>
    </p:spTree>
    <p:extLst>
      <p:ext uri="{BB962C8B-B14F-4D97-AF65-F5344CB8AC3E}">
        <p14:creationId xmlns:p14="http://schemas.microsoft.com/office/powerpoint/2010/main" val="11568779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8110" y="71438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595314"/>
            <a:ext cx="11184467" cy="5938836"/>
          </a:xfrm>
        </p:spPr>
        <p:txBody>
          <a:bodyPr/>
          <a:lstStyle/>
          <a:p>
            <a:r>
              <a:rPr lang="en-US" sz="2000" dirty="0"/>
              <a:t>Late </a:t>
            </a:r>
            <a:r>
              <a:rPr lang="en-US" sz="2000" dirty="0" err="1"/>
              <a:t>tdoc</a:t>
            </a:r>
            <a:r>
              <a:rPr lang="en-US" sz="2000" dirty="0"/>
              <a:t> request</a:t>
            </a:r>
          </a:p>
          <a:p>
            <a:pPr lvl="1"/>
            <a:r>
              <a:rPr lang="en-US" sz="1800" dirty="0"/>
              <a:t>TS 38.523-1 CR Correction to emergency services test case 11.4.4 (Qualcomm) – Replacement for TS 38.508-1 CR R5-223276 proposing TC specific change based on TF160 feedback</a:t>
            </a:r>
            <a:endParaRPr lang="en-US" sz="1267" dirty="0"/>
          </a:p>
          <a:p>
            <a:r>
              <a:rPr lang="en-US" sz="2000" dirty="0"/>
              <a:t>Update on discussion paper outcomes/actions</a:t>
            </a:r>
          </a:p>
          <a:p>
            <a:pPr lvl="1"/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</a:rPr>
              <a:t>R5-222805r1 Discussion paper on IMS Data Channel test (Huawei, Hisilicon) – email discussion outcome?</a:t>
            </a:r>
          </a:p>
          <a:p>
            <a:pPr lvl="1"/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</a:rPr>
              <a:t>R5-223051r1 Proposing a new WI for inter-system mobility test cases between untrusted Non-3GPP and 3GPP system (China Telecom) – consensus to address missing test coverage?</a:t>
            </a:r>
          </a:p>
          <a:p>
            <a:pPr lvl="1"/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</a:rPr>
              <a:t>R5-222130 - Continuing and hopefully finalizing the discussion on PICS for NG.114 (R&amp;S) - consensus reached? CR submitted?</a:t>
            </a:r>
          </a:p>
          <a:p>
            <a:pPr lvl="1"/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</a:rPr>
              <a:t>R5-222257r1 -  Discussion paper for Rel-15 NR Tests Applicability on SNPN Only UE (Qualcomm) – Agreement after email discussion and call?</a:t>
            </a:r>
          </a:p>
          <a:p>
            <a:pPr lvl="1"/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</a:rPr>
              <a:t>R5-222804 Discussion paper on legacy test cases extension for Redcap (Huawei, Hisilicon)</a:t>
            </a:r>
          </a:p>
          <a:p>
            <a:pPr lvl="1"/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</a:rPr>
              <a:t> – Outcome after email discussion and call?</a:t>
            </a:r>
          </a:p>
          <a:p>
            <a:pPr lvl="1"/>
            <a:endParaRPr lang="en-US" sz="1800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3880610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8110" y="71438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723900"/>
            <a:ext cx="11184467" cy="5810250"/>
          </a:xfrm>
        </p:spPr>
        <p:txBody>
          <a:bodyPr/>
          <a:lstStyle/>
          <a:p>
            <a:r>
              <a:rPr lang="en-US" sz="2000" dirty="0">
                <a:latin typeface="Calibri" panose="020F0502020204030204" pitchFamily="34" charset="0"/>
              </a:rPr>
              <a:t>Discussion on deferred CRs (on request, should be limited to those meeting input is needed to reach agreement)</a:t>
            </a:r>
          </a:p>
          <a:p>
            <a:pPr lvl="1"/>
            <a:r>
              <a:rPr lang="en-US" sz="1467" dirty="0">
                <a:latin typeface="Calibri" panose="020F0502020204030204" pitchFamily="34" charset="0"/>
              </a:rPr>
              <a:t>R5-223080 (Ericsson)</a:t>
            </a:r>
          </a:p>
          <a:p>
            <a:pPr lvl="1"/>
            <a:r>
              <a:rPr lang="en-US" sz="1467" dirty="0">
                <a:latin typeface="Calibri" panose="020F0502020204030204" pitchFamily="34" charset="0"/>
              </a:rPr>
              <a:t>R5-222656; R5-222705; R5-223062; R5-223202; R5-223247 (Nokia)</a:t>
            </a:r>
          </a:p>
          <a:p>
            <a:r>
              <a:rPr lang="en-US" sz="2000" dirty="0">
                <a:latin typeface="Calibri" panose="020F0502020204030204" pitchFamily="34" charset="0"/>
              </a:rPr>
              <a:t>Any other topics (on request – if time permits)</a:t>
            </a:r>
            <a:endParaRPr lang="en-US" sz="2000" dirty="0"/>
          </a:p>
          <a:p>
            <a:pPr lvl="1"/>
            <a:endParaRPr lang="en-US" sz="1800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8629791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29206</TotalTime>
  <Words>225</Words>
  <Application>Microsoft Office PowerPoint</Application>
  <PresentationFormat>Widescreen</PresentationFormat>
  <Paragraphs>19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12" baseType="lpstr">
      <vt:lpstr>Arial</vt:lpstr>
      <vt:lpstr>Calibri</vt:lpstr>
      <vt:lpstr>Nokia Pure Headline Ultra Light</vt:lpstr>
      <vt:lpstr>Nokia Pure Text</vt:lpstr>
      <vt:lpstr>Nokia Pure Text Light</vt:lpstr>
      <vt:lpstr>Times New Roman</vt:lpstr>
      <vt:lpstr>Wingdings</vt:lpstr>
      <vt:lpstr>Nokia White Master with headline</vt:lpstr>
      <vt:lpstr>2_Office Theme</vt:lpstr>
      <vt:lpstr>    RAN5#95-e Meeting SIG Session 2  </vt:lpstr>
      <vt:lpstr>Agenda</vt:lpstr>
      <vt:lpstr>Agenda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Jacob John</cp:lastModifiedBy>
  <cp:revision>547</cp:revision>
  <dcterms:created xsi:type="dcterms:W3CDTF">2018-05-24T11:49:12Z</dcterms:created>
  <dcterms:modified xsi:type="dcterms:W3CDTF">2022-05-16T12:36:06Z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