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80" r:id="rId4"/>
    <p:sldId id="27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10-May-22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RAN5#95-e Meeting SIG Session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>
                <a:ea typeface="MS PGothic" panose="020B0600070205080204" pitchFamily="34" charset="-128"/>
              </a:rPr>
              <a:t>9 May </a:t>
            </a:r>
            <a:r>
              <a:rPr lang="en-GB" altLang="en-US" sz="2400" dirty="0">
                <a:ea typeface="MS PGothic" panose="020B0600070205080204" pitchFamily="34" charset="-128"/>
              </a:rPr>
              <a:t>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6067425"/>
          </a:xfrm>
        </p:spPr>
        <p:txBody>
          <a:bodyPr/>
          <a:lstStyle/>
          <a:p>
            <a:r>
              <a:rPr lang="en-US" sz="2400" dirty="0"/>
              <a:t>Review of SIG Action Points (meeting handling/SIG folder)</a:t>
            </a:r>
          </a:p>
          <a:p>
            <a:pPr lvl="1"/>
            <a:r>
              <a:rPr lang="en-US" sz="1867" dirty="0">
                <a:solidFill>
                  <a:srgbClr val="FF0000"/>
                </a:solidFill>
              </a:rPr>
              <a:t>APs 93.01 &amp; 93.03 closed, proposed approach accepted as working assumption. TCs to be identified and updated – AP#95.01 raised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R5-222064 NGMN Liaison Statement on Definition of the Testing Framework for 5G Device Network Slicing Pre-Commercial Trials (NGMN) – </a:t>
            </a:r>
            <a:r>
              <a:rPr lang="en-US" sz="1867" dirty="0">
                <a:solidFill>
                  <a:srgbClr val="FF0000"/>
                </a:solidFill>
              </a:rPr>
              <a:t>Noted. response LS to be drafted by CMCC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TS 38.523-1 CR - Correction to NR testcase 7.1.1.1.2 (R&amp;S – supporting verification) – could be included in a revision of R5-222111 ?? </a:t>
            </a:r>
            <a:r>
              <a:rPr lang="en-US" sz="1867" dirty="0">
                <a:solidFill>
                  <a:srgbClr val="FF0000"/>
                </a:solidFill>
              </a:rPr>
              <a:t>– not needed</a:t>
            </a:r>
          </a:p>
          <a:p>
            <a:r>
              <a:rPr lang="en-US" sz="2400" dirty="0">
                <a:solidFill>
                  <a:srgbClr val="FF0000"/>
                </a:solidFill>
              </a:rPr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General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R5-222805r1 Discussion paper on IMS Data Channel test (Huawei, Hisilicon)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Initiate email discussion on scope, testability and reach an agreement on a way forward. Revisit during SIG Session 2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R5-223051 Proposing a new WI for inter-system mobility test cases between untrusted Non-3GPP and 3GPP system (China Telecom)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Initiate email discussion, update discussion document with high level TC details,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signalling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verification expected on the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WiFi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side. Revisit during SIG Session 2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R5-223261 Discussion paper on RRC DL segmentation test method (MediaTek)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Noted. Proposal accepted with the condition new test cases need to be added.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(Contd.)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R5-222131 - Discussion on NAS support for IMS multiparty scenarios (R&amp;S) –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Noted. Option A accepted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R5-222130 - Continuing and hopefully finalizing the discussion on PICS for NG.114 (R&amp;S)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Continue email discussion, deadline to reach an agreement by end of the week so that R&amp;S can update the CR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R5-222260 - Call Flow for addition of video to a voice call (Qualcomm)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Both proposals accepted to update TC 7.21 and also send a LS to Ct1. Late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tdoc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for CR to update TC 7.21 accepted as well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Rel-16 Private Network Support for NG-RAN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R5-222257r1 -  Discussion paper for Rel-15 NR Tests Applicability on SNPN Only UE (Qualcomm)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Initiate email discussion, call if needed and revisit during SIG Session 2</a:t>
            </a:r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Rel-17 Support of reduced capability NR devices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R5-222804 Discussion paper on legacy test cases extension for Redcap (Huawei, Hisilicon)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Initiate email discussion, call if needed and revisit during SIG Session 2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E-UTRA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R5-222165 Discussion on Introduction of test cases for LTE-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MCVideo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 and LTE-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MCData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 (NIST, FirstNet, AT&amp;T)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 to add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MCData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and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MCVideo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TCs accepted, actual TCs to be reviewed in the CRs</a:t>
            </a:r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27927</TotalTime>
  <Words>452</Words>
  <Application>Microsoft Office PowerPoint</Application>
  <PresentationFormat>Widescreen</PresentationFormat>
  <Paragraphs>38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RAN5#95-e Meeting SIG Session 1 Outcomes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569</cp:revision>
  <dcterms:created xsi:type="dcterms:W3CDTF">2018-05-24T11:49:12Z</dcterms:created>
  <dcterms:modified xsi:type="dcterms:W3CDTF">2022-05-10T15:51:32Z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