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13-May-22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Midweek Joint Session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13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</a:t>
            </a:r>
          </a:p>
          <a:p>
            <a:pPr lvl="1"/>
            <a:r>
              <a:rPr lang="en-US" sz="1867" dirty="0"/>
              <a:t>None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</a:t>
            </a:r>
          </a:p>
          <a:p>
            <a:pPr lvl="2"/>
            <a:r>
              <a:rPr lang="en-US" sz="1600" dirty="0"/>
              <a:t>R5-223199r2 Discussion on mandatory channel bandwidths after Rel-15 (</a:t>
            </a:r>
            <a:r>
              <a:rPr lang="de-DE" sz="1600" dirty="0"/>
              <a:t>Keysight)</a:t>
            </a:r>
          </a:p>
          <a:p>
            <a:pPr lvl="2"/>
            <a:r>
              <a:rPr lang="de-DE" sz="1600" dirty="0"/>
              <a:t>R5-223200r2 </a:t>
            </a:r>
            <a:r>
              <a:rPr lang="en-US" sz="1600" dirty="0"/>
              <a:t>Corrections on mandatory channel bandwidths after Rel-15</a:t>
            </a:r>
            <a:r>
              <a:rPr lang="de-DE" sz="1600" dirty="0"/>
              <a:t> (Keysight)</a:t>
            </a:r>
          </a:p>
          <a:p>
            <a:pPr lvl="2"/>
            <a:r>
              <a:rPr lang="de-DE" sz="1600" dirty="0"/>
              <a:t>R5-223201 LS on Channel bandwidths exemptions (Keysight)</a:t>
            </a:r>
          </a:p>
          <a:p>
            <a:pPr lvl="2"/>
            <a:endParaRPr lang="en-US" sz="1600" dirty="0"/>
          </a:p>
          <a:p>
            <a:pPr lvl="1"/>
            <a:r>
              <a:rPr lang="en-US" sz="1867" dirty="0"/>
              <a:t>4.5.2 – None</a:t>
            </a:r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LS</a:t>
            </a:r>
          </a:p>
          <a:p>
            <a:pPr lvl="3"/>
            <a:r>
              <a:rPr lang="en-US" sz="1600" dirty="0"/>
              <a:t>R5-222071 LS on CTIA Certification OTA Performance Test Plan Version 4.0 Publication</a:t>
            </a:r>
          </a:p>
          <a:p>
            <a:pPr lvl="2"/>
            <a:r>
              <a:rPr lang="en-US" sz="1600" dirty="0"/>
              <a:t>PRD</a:t>
            </a:r>
          </a:p>
          <a:p>
            <a:pPr lvl="3"/>
            <a:r>
              <a:rPr lang="en-US" sz="1600" dirty="0"/>
              <a:t>R5-222123r2 Guideline for handling PRD21 CDS documents at RAN5#95-e (Ericsson)</a:t>
            </a:r>
          </a:p>
          <a:p>
            <a:pPr lvl="3"/>
            <a:r>
              <a:rPr lang="en-US" sz="1600" dirty="0"/>
              <a:t>R5-222243 3GPP RAN5  PRD19 v1.3.0: RAN5 generic work plan to v1.3.0 (Ericsson)</a:t>
            </a:r>
          </a:p>
          <a:p>
            <a:pPr lvl="2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endParaRPr lang="en-US" sz="1600" dirty="0"/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Handling of Configurations</a:t>
            </a:r>
          </a:p>
          <a:p>
            <a:pPr lvl="3"/>
            <a:r>
              <a:rPr lang="en-US" sz="1600" dirty="0"/>
              <a:t>R5-222871r3 Discussion on handling of pending configurations in Section 5 of TS 38.521-1, -2, -3</a:t>
            </a:r>
          </a:p>
          <a:p>
            <a:pPr lvl="3"/>
            <a:r>
              <a:rPr lang="en-US" sz="1600" dirty="0"/>
              <a:t>R5-222872r1 Discussion on handling of different types of configurations among WIs</a:t>
            </a:r>
          </a:p>
          <a:p>
            <a:pPr lvl="2"/>
            <a:r>
              <a:rPr lang="en-US" sz="1600" dirty="0"/>
              <a:t>ITU-R recommendation M.2150</a:t>
            </a:r>
          </a:p>
          <a:p>
            <a:pPr lvl="3"/>
            <a:r>
              <a:rPr lang="en-US" sz="1600" dirty="0"/>
              <a:t>R5-222906 Draft ITU-R document for IMT-2020</a:t>
            </a:r>
          </a:p>
          <a:p>
            <a:pPr lvl="2"/>
            <a:r>
              <a:rPr lang="en-US" sz="1600" dirty="0"/>
              <a:t>Meeting Schedule</a:t>
            </a:r>
          </a:p>
          <a:p>
            <a:pPr lvl="3"/>
            <a:r>
              <a:rPr lang="en-US" sz="1600" dirty="0"/>
              <a:t>R5-223335 Meeting schedule for 2022-23</a:t>
            </a:r>
          </a:p>
          <a:p>
            <a:pPr lvl="1"/>
            <a:r>
              <a:rPr lang="en-US" sz="1867" dirty="0"/>
              <a:t>4.5.5 Study on 5G NR UE full stack testing for Network Slicing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R5-222869 Summary of the documents for TR 38.918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012745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28023</TotalTime>
  <Words>202</Words>
  <Application>Microsoft Office PowerPoint</Application>
  <PresentationFormat>Widescreen</PresentationFormat>
  <Paragraphs>35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RAN5#95-e Meeting Midweek Joint Session 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543</cp:revision>
  <dcterms:created xsi:type="dcterms:W3CDTF">2018-05-24T11:49:12Z</dcterms:created>
  <dcterms:modified xsi:type="dcterms:W3CDTF">2022-05-13T12:41:56Z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