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867" r:id="rId3"/>
    <p:sldId id="860" r:id="rId4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250E8A7E-6058-4886-868C-33B76745FB11}"/>
    <pc:docChg chg="modSld">
      <pc:chgData name="Olivier Genoud" userId="e3287607-b312-4221-8c8d-a6943b641987" providerId="ADAL" clId="{250E8A7E-6058-4886-868C-33B76745FB11}" dt="2022-05-12T11:52:26.887" v="21" actId="6549"/>
      <pc:docMkLst>
        <pc:docMk/>
      </pc:docMkLst>
      <pc:sldChg chg="modSp mod">
        <pc:chgData name="Olivier Genoud" userId="e3287607-b312-4221-8c8d-a6943b641987" providerId="ADAL" clId="{250E8A7E-6058-4886-868C-33B76745FB11}" dt="2022-05-12T11:52:26.887" v="21" actId="6549"/>
        <pc:sldMkLst>
          <pc:docMk/>
          <pc:sldMk cId="3718173731" sldId="867"/>
        </pc:sldMkLst>
        <pc:spChg chg="mod">
          <ac:chgData name="Olivier Genoud" userId="e3287607-b312-4221-8c8d-a6943b641987" providerId="ADAL" clId="{250E8A7E-6058-4886-868C-33B76745FB11}" dt="2022-05-12T11:52:26.887" v="21" actId="6549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919D841-EF6F-48A7-B26E-782EA862C13D}"/>
    <pc:docChg chg="custSel addSld delSld modSld modMainMaster">
      <pc:chgData name="Olivier Genoud" userId="e3287607-b312-4221-8c8d-a6943b641987" providerId="ADAL" clId="{B919D841-EF6F-48A7-B26E-782EA862C13D}" dt="2022-05-12T07:44:16.739" v="219" actId="478"/>
      <pc:docMkLst>
        <pc:docMk/>
      </pc:docMkLst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0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B919D841-EF6F-48A7-B26E-782EA862C13D}" dt="2022-05-06T09:33:45.597" v="53" actId="20577"/>
        <pc:sldMkLst>
          <pc:docMk/>
          <pc:sldMk cId="0" sldId="341"/>
        </pc:sldMkLst>
        <pc:spChg chg="mod">
          <ac:chgData name="Olivier Genoud" userId="e3287607-b312-4221-8c8d-a6943b641987" providerId="ADAL" clId="{B919D841-EF6F-48A7-B26E-782EA862C13D}" dt="2022-05-06T09:33:45.597" v="5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55"/>
        </pc:sldMkLst>
      </pc:sldChg>
      <pc:sldChg chg="add del modTransition">
        <pc:chgData name="Olivier Genoud" userId="e3287607-b312-4221-8c8d-a6943b641987" providerId="ADAL" clId="{B919D841-EF6F-48A7-B26E-782EA862C13D}" dt="2022-05-06T09:34:55.194" v="80"/>
        <pc:sldMkLst>
          <pc:docMk/>
          <pc:sldMk cId="0" sldId="70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1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1"/>
        </pc:sldMkLst>
      </pc:sldChg>
      <pc:sldChg chg="del">
        <pc:chgData name="Olivier Genoud" userId="e3287607-b312-4221-8c8d-a6943b641987" providerId="ADAL" clId="{B919D841-EF6F-48A7-B26E-782EA862C13D}" dt="2022-05-06T09:34:59.524" v="81" actId="47"/>
        <pc:sldMkLst>
          <pc:docMk/>
          <pc:sldMk cId="3887238049" sldId="86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1867481550" sldId="866"/>
        </pc:sldMkLst>
      </pc:sldChg>
      <pc:sldChg chg="addSp delSp modSp mod modNotesTx">
        <pc:chgData name="Olivier Genoud" userId="e3287607-b312-4221-8c8d-a6943b641987" providerId="ADAL" clId="{B919D841-EF6F-48A7-B26E-782EA862C13D}" dt="2022-05-12T07:44:16.739" v="21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B919D841-EF6F-48A7-B26E-782EA862C13D}" dt="2022-05-12T07:44:16.739" v="219" actId="478"/>
          <ac:spMkLst>
            <pc:docMk/>
            <pc:sldMk cId="3718173731" sldId="867"/>
            <ac:spMk id="2" creationId="{AD98A169-C93C-4AEA-AF08-E3C615A03202}"/>
          </ac:spMkLst>
        </pc:spChg>
        <pc:spChg chg="mod">
          <ac:chgData name="Olivier Genoud" userId="e3287607-b312-4221-8c8d-a6943b641987" providerId="ADAL" clId="{B919D841-EF6F-48A7-B26E-782EA862C13D}" dt="2022-05-06T09:35:09.677" v="90" actId="20577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919D841-EF6F-48A7-B26E-782EA862C13D}" dt="2022-05-12T07:44:12.746" v="218" actId="403"/>
          <ac:spMkLst>
            <pc:docMk/>
            <pc:sldMk cId="3718173731" sldId="867"/>
            <ac:spMk id="18435" creationId="{6DF2C6A5-97CD-46B8-BBA9-33870923E61E}"/>
          </ac:spMkLst>
        </pc:spChg>
      </pc:sldChg>
      <pc:sldMasterChg chg="modSp mod delSldLayout">
        <pc:chgData name="Olivier Genoud" userId="e3287607-b312-4221-8c8d-a6943b641987" providerId="ADAL" clId="{B919D841-EF6F-48A7-B26E-782EA862C13D}" dt="2022-05-06T09:36:09.592" v="110" actId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19D841-EF6F-48A7-B26E-782EA862C13D}" dt="2022-05-06T09:34:34.653" v="78" actId="14100"/>
          <ac:spMkLst>
            <pc:docMk/>
            <pc:sldMasterMk cId="0" sldId="2147485146"/>
            <ac:spMk id="13" creationId="{1831B337-8E3A-42C4-B945-76126539A2BF}"/>
          </ac:spMkLst>
        </pc:sp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1470231820" sldId="2147485304"/>
          </pc:sldLayoutMkLst>
        </pc:sldLayout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2733901973" sldId="2147485305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modSld">
      <pc:chgData name="Olivier Genoud" userId="e3287607-b312-4221-8c8d-a6943b641987" providerId="ADAL" clId="{958C1D73-A0F2-4B5C-A082-A8D07D4B6B9D}" dt="2022-05-05T06:54:56.285" v="84" actId="20577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05T06:50:37.854" v="34" actId="20577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05T06:50:37.854" v="34" actId="20577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05T06:54:56.285" v="84" actId="20577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05T06:54:56.285" v="84" actId="20577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8B92BBBA-ADCD-49D6-81FA-C67A70CB1B28}"/>
    <pc:docChg chg="undo custSel addSld modSld">
      <pc:chgData name="Olivier Genoud" userId="e3287607-b312-4221-8c8d-a6943b641987" providerId="ADAL" clId="{8B92BBBA-ADCD-49D6-81FA-C67A70CB1B28}" dt="2022-05-13T07:45:02.370" v="24" actId="207"/>
      <pc:docMkLst>
        <pc:docMk/>
      </pc:docMkLst>
      <pc:sldChg chg="modSp add mod">
        <pc:chgData name="Olivier Genoud" userId="e3287607-b312-4221-8c8d-a6943b641987" providerId="ADAL" clId="{8B92BBBA-ADCD-49D6-81FA-C67A70CB1B28}" dt="2022-05-13T07:45:02.370" v="24" actId="207"/>
        <pc:sldMkLst>
          <pc:docMk/>
          <pc:sldMk cId="0" sldId="860"/>
        </pc:sldMkLst>
        <pc:spChg chg="mod">
          <ac:chgData name="Olivier Genoud" userId="e3287607-b312-4221-8c8d-a6943b641987" providerId="ADAL" clId="{8B92BBBA-ADCD-49D6-81FA-C67A70CB1B28}" dt="2022-05-13T07:45:02.370" v="24" actId="207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8B92BBBA-ADCD-49D6-81FA-C67A70CB1B28}" dt="2022-05-13T07:44:02.510" v="7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9th to 20th May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RAN5#95-e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RAN5#95-e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Friday 13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2022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47060"/>
            <a:ext cx="10315852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Workshop#57 follow-up:</a:t>
            </a:r>
          </a:p>
          <a:p>
            <a:pPr lvl="1" eaLnBrk="1" hangingPunct="1"/>
            <a:r>
              <a:rPr lang="en-GB" altLang="en-US" b="1" dirty="0"/>
              <a:t>Updates on: </a:t>
            </a:r>
          </a:p>
          <a:p>
            <a:pPr lvl="2" eaLnBrk="1" hangingPunct="1"/>
            <a:r>
              <a:rPr lang="en-GB" altLang="en-US" sz="2400" dirty="0"/>
              <a:t>R5w220102 – NR </a:t>
            </a:r>
            <a:r>
              <a:rPr lang="en-GB" altLang="en-US" sz="2400" dirty="0" err="1"/>
              <a:t>IIoT</a:t>
            </a:r>
            <a:r>
              <a:rPr lang="en-GB" altLang="en-US" sz="2400" dirty="0"/>
              <a:t> Test Model and ASP updates, PDCP CA duplication: </a:t>
            </a:r>
          </a:p>
          <a:p>
            <a:pPr lvl="3" eaLnBrk="1" hangingPunct="1"/>
            <a:r>
              <a:rPr lang="en-GB" altLang="en-US" sz="2000" dirty="0"/>
              <a:t>R5-222916r2</a:t>
            </a:r>
          </a:p>
          <a:p>
            <a:pPr lvl="3" eaLnBrk="1" hangingPunct="1"/>
            <a:r>
              <a:rPr lang="en-GB" altLang="en-US" sz="2000" dirty="0"/>
              <a:t>R5-222385r2</a:t>
            </a:r>
          </a:p>
          <a:p>
            <a:pPr lvl="2" eaLnBrk="1" hangingPunct="1"/>
            <a:r>
              <a:rPr lang="en-GB" altLang="en-US" sz="2400" dirty="0"/>
              <a:t>R5w220108 - 5G V2X: Test Model and ASP updates:</a:t>
            </a:r>
          </a:p>
          <a:p>
            <a:pPr lvl="3" eaLnBrk="1" hangingPunct="1"/>
            <a:r>
              <a:rPr lang="en-GB" altLang="en-US" sz="2000" dirty="0"/>
              <a:t>R5-222378r2</a:t>
            </a:r>
          </a:p>
          <a:p>
            <a:pPr lvl="3" eaLnBrk="1" hangingPunct="1"/>
            <a:r>
              <a:rPr lang="en-GB" altLang="en-US" sz="2000" dirty="0"/>
              <a:t>R5w220108r1_38523-3_V2X_ASP_Updates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R5s220680 - Correction for 5G NAS type definitions (Keysight)</a:t>
            </a:r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864963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strike="sngStrike" dirty="0">
                <a:solidFill>
                  <a:srgbClr val="0000FF"/>
                </a:solidFill>
              </a:rPr>
              <a:t>Q3/</a:t>
            </a:r>
            <a:r>
              <a:rPr lang="en-GB" altLang="en-US" sz="1600" dirty="0">
                <a:solidFill>
                  <a:srgbClr val="C00000"/>
                </a:solidFill>
              </a:rPr>
              <a:t>Q4 dates tentative: dependent on </a:t>
            </a:r>
            <a:r>
              <a:rPr lang="en-GB" altLang="en-US" sz="1600" dirty="0">
                <a:solidFill>
                  <a:srgbClr val="0000FF"/>
                </a:solidFill>
              </a:rPr>
              <a:t>RAN5#97 meeting</a:t>
            </a:r>
            <a:r>
              <a:rPr lang="en-GB" altLang="en-US" sz="1600" dirty="0">
                <a:solidFill>
                  <a:srgbClr val="C00000"/>
                </a:solidFill>
              </a:rPr>
              <a:t>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achieved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733186"/>
              </p:ext>
            </p:extLst>
          </p:nvPr>
        </p:nvGraphicFramePr>
        <p:xfrm>
          <a:off x="1109710" y="139347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(16-18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CAG#72 (18-21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7496</TotalTime>
  <Words>316</Words>
  <Application>Microsoft Office PowerPoint</Application>
  <PresentationFormat>Widescreen</PresentationFormat>
  <Paragraphs>112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RAN5#95-e TTCN sidebar  Friday 13th May 2022 </vt:lpstr>
      <vt:lpstr>PowerPoint Presentation</vt:lpstr>
      <vt:lpstr>TTCN deliveries and baseline 2022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666</cp:revision>
  <cp:lastPrinted>2022-05-03T13:15:30Z</cp:lastPrinted>
  <dcterms:created xsi:type="dcterms:W3CDTF">2010-02-05T13:52:04Z</dcterms:created>
  <dcterms:modified xsi:type="dcterms:W3CDTF">2022-05-13T07:45:06Z</dcterms:modified>
  <cp:contentStatus>Template 2017</cp:contentStatus>
</cp:coreProperties>
</file>