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5">
  <p:sldMasterIdLst>
    <p:sldMasterId id="2147483676" r:id="rId1"/>
  </p:sldMasterIdLst>
  <p:notesMasterIdLst>
    <p:notesMasterId r:id="rId8"/>
  </p:notesMasterIdLst>
  <p:handoutMasterIdLst>
    <p:handoutMasterId r:id="rId9"/>
  </p:handoutMasterIdLst>
  <p:sldIdLst>
    <p:sldId id="259" r:id="rId2"/>
    <p:sldId id="352" r:id="rId3"/>
    <p:sldId id="353" r:id="rId4"/>
    <p:sldId id="355" r:id="rId5"/>
    <p:sldId id="354" r:id="rId6"/>
    <p:sldId id="261" r:id="rId7"/>
  </p:sldIdLst>
  <p:sldSz cx="9144000" cy="6858000" type="screen4x3"/>
  <p:notesSz cx="6797675" cy="9926638"/>
  <p:embeddedFontLst>
    <p:embeddedFont>
      <p:font typeface="Calibri" panose="020F0502020204030204" pitchFamily="34" charset="0"/>
      <p:regular r:id="rId10"/>
      <p:bold r:id="rId11"/>
      <p:italic r:id="rId12"/>
      <p:boldItalic r:id="rId13"/>
    </p:embeddedFont>
    <p:embeddedFont>
      <p:font typeface="Ericsson Capital TT" panose="02000503000000020004" pitchFamily="2" charset="0"/>
      <p:regular r:id="rId14"/>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352"/>
            <p14:sldId id="353"/>
            <p14:sldId id="355"/>
            <p14:sldId id="354"/>
            <p14:sldId id="261"/>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4969">
          <p15:clr>
            <a:srgbClr val="A4A3A4"/>
          </p15:clr>
        </p15:guide>
        <p15:guide id="9" pos="1941">
          <p15:clr>
            <a:srgbClr val="A4A3A4"/>
          </p15:clr>
        </p15:guide>
        <p15:guide id="10" pos="3818">
          <p15:clr>
            <a:srgbClr val="A4A3A4"/>
          </p15:clr>
        </p15:guide>
        <p15:guide id="11" pos="3727">
          <p15:clr>
            <a:srgbClr val="A4A3A4"/>
          </p15:clr>
        </p15:guide>
        <p15:guide id="12" pos="2834">
          <p15:clr>
            <a:srgbClr val="A4A3A4"/>
          </p15:clr>
        </p15:guide>
        <p15:guide id="13" pos="2926">
          <p15:clr>
            <a:srgbClr val="A4A3A4"/>
          </p15:clr>
        </p15:guide>
        <p15:guide id="14" pos="248">
          <p15:clr>
            <a:srgbClr val="A4A3A4"/>
          </p15:clr>
        </p15:guide>
        <p15:guide id="15" pos="2034">
          <p15:clr>
            <a:srgbClr val="A4A3A4"/>
          </p15:clr>
        </p15:guide>
        <p15:guide id="16" pos="2879">
          <p15:clr>
            <a:srgbClr val="A4A3A4"/>
          </p15:clr>
        </p15:guide>
        <p15:guide id="17" pos="2676">
          <p15:clr>
            <a:srgbClr val="A4A3A4"/>
          </p15:clr>
        </p15:guide>
        <p15:guide id="18" pos="3084">
          <p15:clr>
            <a:srgbClr val="A4A3A4"/>
          </p15:clr>
        </p15:guide>
        <p15:guide id="19" pos="5511">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6817" autoAdjust="0"/>
  </p:normalViewPr>
  <p:slideViewPr>
    <p:cSldViewPr snapToGrid="0" snapToObjects="1">
      <p:cViewPr varScale="1">
        <p:scale>
          <a:sx n="86" d="100"/>
          <a:sy n="86" d="100"/>
        </p:scale>
        <p:origin x="1392" y="96"/>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snapToObjects="1">
      <p:cViewPr varScale="1">
        <p:scale>
          <a:sx n="91" d="100"/>
          <a:sy n="91" d="100"/>
        </p:scale>
        <p:origin x="3744" y="7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4.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font" Target="fonts/font1.fntdata"/><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font" Target="fonts/font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f Mattisson" userId="303fd0aa-85a0-4c52-8854-8f1771fd48ad" providerId="ADAL" clId="{9230C522-3D35-42ED-B94D-F7978D1BAD95}"/>
    <pc:docChg chg="custSel addSld modSld">
      <pc:chgData name="Leif Mattisson" userId="303fd0aa-85a0-4c52-8854-8f1771fd48ad" providerId="ADAL" clId="{9230C522-3D35-42ED-B94D-F7978D1BAD95}" dt="2022-04-13T09:54:56.014" v="743" actId="20577"/>
      <pc:docMkLst>
        <pc:docMk/>
      </pc:docMkLst>
      <pc:sldChg chg="modSp mod">
        <pc:chgData name="Leif Mattisson" userId="303fd0aa-85a0-4c52-8854-8f1771fd48ad" providerId="ADAL" clId="{9230C522-3D35-42ED-B94D-F7978D1BAD95}" dt="2022-04-13T09:52:26.718" v="631" actId="20577"/>
        <pc:sldMkLst>
          <pc:docMk/>
          <pc:sldMk cId="1893446267" sldId="352"/>
        </pc:sldMkLst>
        <pc:spChg chg="mod">
          <ac:chgData name="Leif Mattisson" userId="303fd0aa-85a0-4c52-8854-8f1771fd48ad" providerId="ADAL" clId="{9230C522-3D35-42ED-B94D-F7978D1BAD95}" dt="2022-04-13T09:52:26.718" v="631" actId="20577"/>
          <ac:spMkLst>
            <pc:docMk/>
            <pc:sldMk cId="1893446267" sldId="352"/>
            <ac:spMk id="5" creationId="{55033CE9-B540-43C6-803F-F89224F08A58}"/>
          </ac:spMkLst>
        </pc:spChg>
      </pc:sldChg>
      <pc:sldChg chg="addSp delSp modSp mod">
        <pc:chgData name="Leif Mattisson" userId="303fd0aa-85a0-4c52-8854-8f1771fd48ad" providerId="ADAL" clId="{9230C522-3D35-42ED-B94D-F7978D1BAD95}" dt="2022-04-13T09:54:01.208" v="736" actId="14100"/>
        <pc:sldMkLst>
          <pc:docMk/>
          <pc:sldMk cId="2688188155" sldId="353"/>
        </pc:sldMkLst>
        <pc:spChg chg="mod">
          <ac:chgData name="Leif Mattisson" userId="303fd0aa-85a0-4c52-8854-8f1771fd48ad" providerId="ADAL" clId="{9230C522-3D35-42ED-B94D-F7978D1BAD95}" dt="2022-04-13T09:53:23.405" v="733" actId="20577"/>
          <ac:spMkLst>
            <pc:docMk/>
            <pc:sldMk cId="2688188155" sldId="353"/>
            <ac:spMk id="5" creationId="{55033CE9-B540-43C6-803F-F89224F08A58}"/>
          </ac:spMkLst>
        </pc:spChg>
        <pc:picChg chg="del">
          <ac:chgData name="Leif Mattisson" userId="303fd0aa-85a0-4c52-8854-8f1771fd48ad" providerId="ADAL" clId="{9230C522-3D35-42ED-B94D-F7978D1BAD95}" dt="2022-04-13T09:53:32.541" v="734" actId="478"/>
          <ac:picMkLst>
            <pc:docMk/>
            <pc:sldMk cId="2688188155" sldId="353"/>
            <ac:picMk id="11" creationId="{0DB1C778-2801-4F24-9B37-D0BA31318D6D}"/>
          </ac:picMkLst>
        </pc:picChg>
        <pc:picChg chg="add mod">
          <ac:chgData name="Leif Mattisson" userId="303fd0aa-85a0-4c52-8854-8f1771fd48ad" providerId="ADAL" clId="{9230C522-3D35-42ED-B94D-F7978D1BAD95}" dt="2022-04-13T09:54:01.208" v="736" actId="14100"/>
          <ac:picMkLst>
            <pc:docMk/>
            <pc:sldMk cId="2688188155" sldId="353"/>
            <ac:picMk id="12" creationId="{BA4DB176-77BB-42C8-B317-2BE646E6FCB7}"/>
          </ac:picMkLst>
        </pc:picChg>
      </pc:sldChg>
      <pc:sldChg chg="modSp add mod">
        <pc:chgData name="Leif Mattisson" userId="303fd0aa-85a0-4c52-8854-8f1771fd48ad" providerId="ADAL" clId="{9230C522-3D35-42ED-B94D-F7978D1BAD95}" dt="2022-04-13T09:54:56.014" v="743" actId="20577"/>
        <pc:sldMkLst>
          <pc:docMk/>
          <pc:sldMk cId="656618390" sldId="355"/>
        </pc:sldMkLst>
        <pc:spChg chg="mod">
          <ac:chgData name="Leif Mattisson" userId="303fd0aa-85a0-4c52-8854-8f1771fd48ad" providerId="ADAL" clId="{9230C522-3D35-42ED-B94D-F7978D1BAD95}" dt="2022-04-13T09:54:56.014" v="743" actId="20577"/>
          <ac:spMkLst>
            <pc:docMk/>
            <pc:sldMk cId="656618390" sldId="355"/>
            <ac:spMk id="5" creationId="{55033CE9-B540-43C6-803F-F89224F08A5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1"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spcBef>
                <a:spcPct val="0"/>
              </a:spcBef>
              <a:defRPr sz="1300"/>
            </a:lvl1pPr>
          </a:lstStyle>
          <a:p>
            <a:r>
              <a:rPr lang="en-US" sz="1200"/>
              <a:t>R5-17xxxx</a:t>
            </a:r>
            <a:endParaRPr lang="en-US" sz="1200" dirty="0"/>
          </a:p>
        </p:txBody>
      </p:sp>
      <p:sp>
        <p:nvSpPr>
          <p:cNvPr id="79875" name="Rectangle 3"/>
          <p:cNvSpPr>
            <a:spLocks noGrp="1" noChangeArrowheads="1"/>
          </p:cNvSpPr>
          <p:nvPr>
            <p:ph type="dt" sz="quarter" idx="1"/>
          </p:nvPr>
        </p:nvSpPr>
        <p:spPr bwMode="auto">
          <a:xfrm>
            <a:off x="3850444"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lgn="r">
              <a:spcBef>
                <a:spcPct val="0"/>
              </a:spcBef>
              <a:defRPr sz="1300"/>
            </a:lvl1pPr>
          </a:lstStyle>
          <a:p>
            <a:r>
              <a:rPr lang="sv-SE" sz="1200"/>
              <a:t>2017-02-10</a:t>
            </a:r>
            <a:endParaRPr lang="en-US" sz="1200" dirty="0"/>
          </a:p>
        </p:txBody>
      </p:sp>
      <p:sp>
        <p:nvSpPr>
          <p:cNvPr id="79876" name="Rectangle 4"/>
          <p:cNvSpPr>
            <a:spLocks noGrp="1" noChangeArrowheads="1"/>
          </p:cNvSpPr>
          <p:nvPr>
            <p:ph type="ftr" sz="quarter" idx="2"/>
          </p:nvPr>
        </p:nvSpPr>
        <p:spPr bwMode="auto">
          <a:xfrm>
            <a:off x="1"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50444"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851023" y="0"/>
            <a:ext cx="2945084" cy="497040"/>
          </a:xfrm>
          <a:prstGeom prst="rect">
            <a:avLst/>
          </a:prstGeom>
        </p:spPr>
        <p:txBody>
          <a:bodyPr vert="horz" lIns="90462" tIns="45231" rIns="90462" bIns="45231" rtlCol="0"/>
          <a:lstStyle>
            <a:lvl1pPr algn="r">
              <a:defRPr sz="1200"/>
            </a:lvl1pPr>
          </a:lstStyle>
          <a:p>
            <a:r>
              <a:rPr lang="sv-SE"/>
              <a:t>2017-02-10</a:t>
            </a:r>
            <a:endParaRPr lang="en-US" dirty="0"/>
          </a:p>
        </p:txBody>
      </p:sp>
      <p:sp>
        <p:nvSpPr>
          <p:cNvPr id="3" name="Slide Number Placeholder 2"/>
          <p:cNvSpPr>
            <a:spLocks noGrp="1"/>
          </p:cNvSpPr>
          <p:nvPr>
            <p:ph type="sldNum" sz="quarter" idx="5"/>
          </p:nvPr>
        </p:nvSpPr>
        <p:spPr>
          <a:xfrm>
            <a:off x="3851023" y="9428025"/>
            <a:ext cx="2945084" cy="497040"/>
          </a:xfrm>
          <a:prstGeom prst="rect">
            <a:avLst/>
          </a:prstGeom>
        </p:spPr>
        <p:txBody>
          <a:bodyPr vert="horz" lIns="90462" tIns="45231" rIns="90462" bIns="45231"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45085" cy="497040"/>
          </a:xfrm>
          <a:prstGeom prst="rect">
            <a:avLst/>
          </a:prstGeom>
        </p:spPr>
        <p:txBody>
          <a:bodyPr vert="horz" lIns="90462" tIns="45231" rIns="90462" bIns="45231" rtlCol="0"/>
          <a:lstStyle>
            <a:lvl1pPr algn="l">
              <a:defRPr sz="1200"/>
            </a:lvl1pPr>
          </a:lstStyle>
          <a:p>
            <a:r>
              <a:rPr lang="en-US"/>
              <a:t>R5-17xxxx</a:t>
            </a:r>
            <a:endParaRPr lang="en-US" dirty="0"/>
          </a:p>
        </p:txBody>
      </p:sp>
      <p:sp>
        <p:nvSpPr>
          <p:cNvPr id="5" name="Slide Image Placeholder 4"/>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0462" tIns="45231" rIns="90462" bIns="45231" rtlCol="0" anchor="ctr"/>
          <a:lstStyle/>
          <a:p>
            <a:endParaRPr lang="en-US"/>
          </a:p>
        </p:txBody>
      </p:sp>
      <p:sp>
        <p:nvSpPr>
          <p:cNvPr id="6" name="Footer Placeholder 5"/>
          <p:cNvSpPr>
            <a:spLocks noGrp="1"/>
          </p:cNvSpPr>
          <p:nvPr>
            <p:ph type="ftr" sz="quarter" idx="4"/>
          </p:nvPr>
        </p:nvSpPr>
        <p:spPr>
          <a:xfrm>
            <a:off x="0" y="9428025"/>
            <a:ext cx="2945085" cy="497040"/>
          </a:xfrm>
          <a:prstGeom prst="rect">
            <a:avLst/>
          </a:prstGeom>
        </p:spPr>
        <p:txBody>
          <a:bodyPr vert="horz" lIns="90462" tIns="45231" rIns="90462" bIns="45231"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0238" y="4715585"/>
            <a:ext cx="5437200" cy="4467066"/>
          </a:xfrm>
          <a:prstGeom prst="rect">
            <a:avLst/>
          </a:prstGeom>
        </p:spPr>
        <p:txBody>
          <a:bodyPr vert="horz" lIns="90462" tIns="45231" rIns="90462" bIns="452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17575" y="744538"/>
            <a:ext cx="4962525" cy="3722687"/>
          </a:xfrm>
          <a:prstGeom prst="rect">
            <a:avLst/>
          </a:prstGeom>
          <a:ln/>
        </p:spPr>
      </p:sp>
      <p:sp>
        <p:nvSpPr>
          <p:cNvPr id="80899" name="Rectangle 3"/>
          <p:cNvSpPr>
            <a:spLocks noGrp="1" noChangeArrowheads="1"/>
          </p:cNvSpPr>
          <p:nvPr>
            <p:ph type="body" idx="1"/>
          </p:nvPr>
        </p:nvSpPr>
        <p:spPr>
          <a:xfrm>
            <a:off x="679768" y="4715154"/>
            <a:ext cx="5438140" cy="4466987"/>
          </a:xfrm>
          <a:prstGeom prst="rect">
            <a:avLst/>
          </a:prstGeom>
        </p:spPr>
        <p:txBody>
          <a:bodyPr/>
          <a:lstStyle/>
          <a:p>
            <a:endParaRPr lang="en-US" dirty="0"/>
          </a:p>
        </p:txBody>
      </p:sp>
      <p:sp>
        <p:nvSpPr>
          <p:cNvPr id="8" name="Slide Number Placeholder 7"/>
          <p:cNvSpPr>
            <a:spLocks noGrp="1"/>
          </p:cNvSpPr>
          <p:nvPr>
            <p:ph type="sldNum" sz="quarter" idx="12"/>
          </p:nvPr>
        </p:nvSpPr>
        <p:spPr/>
        <p:txBody>
          <a:bodyPr/>
          <a:lstStyle/>
          <a:p>
            <a:fld id="{7FD6627C-0739-44DE-8176-5F2A25BD1222}" type="slidenum">
              <a:rPr lang="en-US" smtClean="0"/>
              <a:t>1</a:t>
            </a:fld>
            <a:endParaRPr lang="en-US"/>
          </a:p>
        </p:txBody>
      </p:sp>
      <p:sp>
        <p:nvSpPr>
          <p:cNvPr id="2" name="Footer Placeholder 1"/>
          <p:cNvSpPr>
            <a:spLocks noGrp="1"/>
          </p:cNvSpPr>
          <p:nvPr>
            <p:ph type="ftr" sz="quarter" idx="14"/>
          </p:nvPr>
        </p:nvSpPr>
        <p:spPr/>
        <p:txBody>
          <a:bodyPr/>
          <a:lstStyle/>
          <a:p>
            <a:r>
              <a:rPr lang="en-US"/>
              <a:t>© Ericsson AB 2017 </a:t>
            </a:r>
            <a:endParaRPr lang="en-US" dirty="0"/>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A11A4314-6A29-453D-9166-308B2477DC41}" type="slidenum">
              <a:rPr lang="en-US" smtClean="0"/>
              <a:t>6</a:t>
            </a:fld>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5047809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5025" y="1795463"/>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396875" y="4013200"/>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795463"/>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396875" y="4022725"/>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8200" y="1804988"/>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804988"/>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0F0CAF45-5958-4493-A2BE-539F11659760}"/>
              </a:ext>
            </a:extLst>
          </p:cNvPr>
          <p:cNvSpPr>
            <a:spLocks noGrp="1"/>
          </p:cNvSpPr>
          <p:nvPr>
            <p:ph type="title"/>
          </p:nvPr>
        </p:nvSpPr>
        <p:spPr/>
        <p:txBody>
          <a:bodyPr/>
          <a:lstStyle/>
          <a:p>
            <a:r>
              <a:rPr lang="en-US"/>
              <a:t>Click to edit Master title style</a:t>
            </a:r>
          </a:p>
        </p:txBody>
      </p:sp>
      <p:sp>
        <p:nvSpPr>
          <p:cNvPr id="5" name="Rectangle 4">
            <a:extLst>
              <a:ext uri="{FF2B5EF4-FFF2-40B4-BE49-F238E27FC236}">
                <a16:creationId xmlns:a16="http://schemas.microsoft.com/office/drawing/2014/main" id="{BED4B2F6-AC69-45D8-9458-10379884DE81}"/>
              </a:ext>
            </a:extLst>
          </p:cNvPr>
          <p:cNvSpPr/>
          <p:nvPr userDrawn="1"/>
        </p:nvSpPr>
        <p:spPr bwMode="auto">
          <a:xfrm>
            <a:off x="396875" y="6539789"/>
            <a:ext cx="693090" cy="212141"/>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334322991"/>
      </p:ext>
    </p:extLst>
  </p:cSld>
  <p:clrMapOvr>
    <a:masterClrMapping/>
  </p:clrMapOvr>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7"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3854449"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5025" y="239713"/>
            <a:ext cx="3243263"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3438" y="1797524"/>
            <a:ext cx="4105275"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userDrawn="1"/>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dirty="0">
                <a:solidFill>
                  <a:srgbClr val="87888A"/>
                </a:solidFill>
              </a:rPr>
              <a:t>R5-171265 				Page </a:t>
            </a:r>
            <a:fld id="{EA997CF1-55C1-43E9-86F5-77F6994D586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72980" y="1856476"/>
            <a:ext cx="8372560" cy="2839491"/>
          </a:xfrm>
        </p:spPr>
        <p:txBody>
          <a:bodyPr>
            <a:normAutofit/>
          </a:bodyPr>
          <a:lstStyle/>
          <a:p>
            <a:pPr algn="ctr"/>
            <a:r>
              <a:rPr lang="en-US" sz="4000" dirty="0"/>
              <a:t>Guideline for handling PRD21 CDS documents at RAN5#95-e</a:t>
            </a:r>
            <a:br>
              <a:rPr lang="en-US" sz="2800" dirty="0"/>
            </a:br>
            <a:br>
              <a:rPr lang="en-US" sz="2800" dirty="0"/>
            </a:br>
            <a:br>
              <a:rPr lang="en-US" sz="2800" dirty="0">
                <a:solidFill>
                  <a:srgbClr val="FF0000"/>
                </a:solidFill>
                <a:highlight>
                  <a:srgbClr val="FFFF00"/>
                </a:highlight>
              </a:rPr>
            </a:br>
            <a:endParaRPr lang="en-US" sz="3200" dirty="0">
              <a:solidFill>
                <a:srgbClr val="FF0000"/>
              </a:solidFill>
              <a:highlight>
                <a:srgbClr val="00FFFF"/>
              </a:highlight>
            </a:endParaRPr>
          </a:p>
        </p:txBody>
      </p:sp>
      <p:sp>
        <p:nvSpPr>
          <p:cNvPr id="6" name="Subtitle 4">
            <a:extLst>
              <a:ext uri="{FF2B5EF4-FFF2-40B4-BE49-F238E27FC236}">
                <a16:creationId xmlns:a16="http://schemas.microsoft.com/office/drawing/2014/main" id="{F36CE8FF-8F71-47A5-86EB-1F44D70B2B0C}"/>
              </a:ext>
            </a:extLst>
          </p:cNvPr>
          <p:cNvSpPr txBox="1">
            <a:spLocks/>
          </p:cNvSpPr>
          <p:nvPr/>
        </p:nvSpPr>
        <p:spPr bwMode="auto">
          <a:xfrm>
            <a:off x="277368" y="36611"/>
            <a:ext cx="8355014" cy="824688"/>
          </a:xfrm>
          <a:prstGeom prst="rect">
            <a:avLst/>
          </a:prstGeom>
          <a:noFill/>
          <a:ln w="9525">
            <a:noFill/>
            <a:miter lim="800000"/>
            <a:headEnd/>
            <a:tailEnd/>
          </a:ln>
        </p:spPr>
        <p:txBody>
          <a:bodyPr vert="horz" wrap="square" lIns="72000" tIns="0" rIns="72000" bIns="0" numCol="1" anchor="b" anchorCtr="0" compatLnSpc="1">
            <a:prstTxWarp prst="textNoShape">
              <a:avLst/>
            </a:prstTxWarp>
          </a:bodyPr>
          <a:lstStyle>
            <a:lvl1pPr marL="0" indent="0" algn="l" rtl="0" eaLnBrk="1" fontAlgn="base" hangingPunct="1">
              <a:lnSpc>
                <a:spcPct val="75000"/>
              </a:lnSpc>
              <a:spcBef>
                <a:spcPts val="0"/>
              </a:spcBef>
              <a:spcAft>
                <a:spcPct val="0"/>
              </a:spcAft>
              <a:buClr>
                <a:srgbClr val="00A9D4"/>
              </a:buClr>
              <a:buFont typeface="Arial"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sz="2400" kern="0" dirty="0"/>
              <a:t>3GPP TSG-RAN5#95-e		     	     R5-222123</a:t>
            </a:r>
          </a:p>
          <a:p>
            <a:r>
              <a:rPr lang="en-US" sz="2000" kern="0" dirty="0"/>
              <a:t>Electronic Meeting, May 9 - 20, 2022</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481664" y="1190756"/>
            <a:ext cx="8358094" cy="1942733"/>
          </a:xfrm>
        </p:spPr>
        <p:txBody>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PRD21, clause 6.4 require that </a:t>
            </a:r>
            <a:r>
              <a:rPr lang="en-US" sz="1400" dirty="0">
                <a:effectLst/>
                <a:latin typeface="Calibri" panose="020F0502020204030204" pitchFamily="34" charset="0"/>
                <a:ea typeface="Calibri" panose="020F0502020204030204" pitchFamily="34" charset="0"/>
                <a:cs typeface="Times New Roman" panose="02020603050405020304" pitchFamily="18" charset="0"/>
              </a:rPr>
              <a:t>the responsible companies for NR bands, NR band CBW extensions, 5G NR CADC configurations to submit a Completion Declaration Statement (CDS) if a band/CBW/configuration is completed for PC3 or any high-power classes PC1.5 or PC2 .</a:t>
            </a:r>
          </a:p>
          <a:p>
            <a:r>
              <a:rPr lang="en-US" sz="1400" dirty="0">
                <a:effectLst/>
                <a:latin typeface="Calibri" panose="020F0502020204030204" pitchFamily="34" charset="0"/>
                <a:ea typeface="Calibri" panose="020F0502020204030204" pitchFamily="34" charset="0"/>
                <a:cs typeface="Times New Roman" panose="02020603050405020304" pitchFamily="18" charset="0"/>
              </a:rPr>
              <a:t>The CDS document is a post-meeting TDOC as it is dependent on the outcome of the meeting. </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It is encouraged that TDOCs for CDS </a:t>
            </a:r>
            <a:r>
              <a:rPr lang="en-US" sz="1400" dirty="0">
                <a:latin typeface="Calibri" panose="020F0502020204030204" pitchFamily="34" charset="0"/>
                <a:ea typeface="Calibri" panose="020F0502020204030204" pitchFamily="34" charset="0"/>
                <a:cs typeface="Times New Roman" panose="02020603050405020304" pitchFamily="18" charset="0"/>
              </a:rPr>
              <a:t>d</a:t>
            </a:r>
            <a:r>
              <a:rPr lang="en-US" sz="1400" dirty="0">
                <a:effectLst/>
                <a:latin typeface="Calibri" panose="020F0502020204030204" pitchFamily="34" charset="0"/>
                <a:ea typeface="Calibri" panose="020F0502020204030204" pitchFamily="34" charset="0"/>
                <a:cs typeface="Times New Roman" panose="02020603050405020304" pitchFamily="18" charset="0"/>
              </a:rPr>
              <a:t>ocuments are allocated before the meeting if a band, CBW Extension or 5G NR CADC configuration for a power class is expected to be completed at the meeting</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However, due to the nature of CDS documents need late TDOC request for CDS documents be accepted.</a:t>
            </a:r>
            <a:endParaRPr lang="en-SE" sz="1400" dirty="0">
              <a:effectLst/>
              <a:latin typeface="Calibri" panose="020F0502020204030204" pitchFamily="34" charset="0"/>
              <a:ea typeface="Calibri" panose="020F0502020204030204" pitchFamily="34" charset="0"/>
            </a:endParaRPr>
          </a:p>
          <a:p>
            <a:r>
              <a:rPr lang="en-US" sz="1400" dirty="0">
                <a:effectLst/>
                <a:latin typeface="Calibri" panose="020F0502020204030204" pitchFamily="34" charset="0"/>
                <a:ea typeface="Calibri" panose="020F0502020204030204" pitchFamily="34" charset="0"/>
                <a:cs typeface="Times New Roman" panose="02020603050405020304" pitchFamily="18" charset="0"/>
              </a:rPr>
              <a:t>PRD21 CDS document requests shall be allocated under AI 7.3.4 at RAN5#95-e</a:t>
            </a: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400" dirty="0">
              <a:latin typeface="Calibri" panose="020F0502020204030204" pitchFamily="34" charset="0"/>
              <a:ea typeface="Calibri" panose="020F0502020204030204" pitchFamily="34" charset="0"/>
              <a:cs typeface="Times New Roman" panose="02020603050405020304" pitchFamily="18" charset="0"/>
            </a:endParaRP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400" dirty="0">
                <a:effectLst/>
                <a:latin typeface="Calibri" panose="020F0502020204030204" pitchFamily="34" charset="0"/>
                <a:ea typeface="Calibri" panose="020F0502020204030204" pitchFamily="34" charset="0"/>
                <a:cs typeface="Times New Roman" panose="02020603050405020304" pitchFamily="18" charset="0"/>
              </a:rPr>
              <a:t>As PRD21 has not yet included WP templates for PC1.5 and PC2, and that the CDS document is not relevant for all RAN5 WIs in the scope of PRD21 then there is a need for specific </a:t>
            </a:r>
            <a:r>
              <a:rPr lang="en-US" sz="1400" dirty="0">
                <a:latin typeface="Calibri" panose="020F0502020204030204" pitchFamily="34" charset="0"/>
                <a:ea typeface="Calibri" panose="020F0502020204030204" pitchFamily="34" charset="0"/>
                <a:cs typeface="Times New Roman" panose="02020603050405020304" pitchFamily="18" charset="0"/>
              </a:rPr>
              <a:t>handling for those WIs. </a:t>
            </a:r>
            <a:r>
              <a:rPr lang="en-US" sz="1400" dirty="0">
                <a:effectLst/>
                <a:latin typeface="Calibri" panose="020F0502020204030204" pitchFamily="34" charset="0"/>
                <a:ea typeface="Calibri" panose="020F0502020204030204" pitchFamily="34" charset="0"/>
                <a:cs typeface="Times New Roman" panose="02020603050405020304" pitchFamily="18" charset="0"/>
              </a:rPr>
              <a:t>Slide 5 propose how to handle the PC1.5 and PC.2, and feature specific WIs for RAN5#95-e.</a:t>
            </a:r>
            <a:endParaRPr lang="en-SE" sz="1400" dirty="0">
              <a:effectLst/>
              <a:latin typeface="Calibri" panose="020F0502020204030204" pitchFamily="34" charset="0"/>
              <a:ea typeface="Calibri" panose="020F0502020204030204" pitchFamily="34" charset="0"/>
            </a:endParaRPr>
          </a:p>
          <a:p>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NOTE: </a:t>
            </a:r>
          </a:p>
          <a:p>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The CDS documents are the base for PRD21 updates for completed NR bands, NR band CBW extensions and 5G NR CADC list and its supported power classes. </a:t>
            </a:r>
          </a:p>
          <a:p>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Only bands/configurations/power classes declared as completed by a CDS document will be included in PRD21 NR bands and 5G NR CADC lists as completed.</a:t>
            </a:r>
            <a:endParaRPr lang="en-SE" sz="1400" b="1" dirty="0">
              <a:effectLst/>
              <a:latin typeface="Calibri" panose="020F0502020204030204" pitchFamily="34" charset="0"/>
              <a:ea typeface="Calibri" panose="020F0502020204030204" pitchFamily="34" charset="0"/>
            </a:endParaRPr>
          </a:p>
          <a:p>
            <a:endParaRPr lang="en-US" sz="1400" dirty="0">
              <a:effectLst/>
              <a:latin typeface="Calibri" panose="020F0502020204030204" pitchFamily="34" charset="0"/>
              <a:ea typeface="Calibri" panose="020F0502020204030204" pitchFamily="34" charset="0"/>
            </a:endParaRPr>
          </a:p>
          <a:p>
            <a:endParaRPr lang="en-SE" sz="1400" dirty="0">
              <a:effectLst/>
              <a:latin typeface="Calibri" panose="020F0502020204030204" pitchFamily="34" charset="0"/>
              <a:ea typeface="Calibri" panose="020F0502020204030204" pitchFamily="34" charset="0"/>
            </a:endParaRP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br>
              <a:rPr lang="en-US" sz="1400" dirty="0"/>
            </a:br>
            <a:endParaRPr lang="en-US" sz="1400" dirty="0"/>
          </a:p>
          <a:p>
            <a:endParaRPr lang="en-US" sz="1400" dirty="0"/>
          </a:p>
          <a:p>
            <a:endParaRPr lang="en-US"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marL="355600" lvl="1" indent="0">
              <a:buNone/>
            </a:pPr>
            <a:endParaRPr lang="en-US" sz="1400" dirty="0"/>
          </a:p>
          <a:p>
            <a:pPr lvl="1"/>
            <a:endParaRPr lang="en-US" sz="1400" dirty="0"/>
          </a:p>
          <a:p>
            <a:pPr marL="355600" lvl="1" indent="0">
              <a:buNone/>
            </a:pPr>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2" name="Picture 11">
            <a:extLst>
              <a:ext uri="{FF2B5EF4-FFF2-40B4-BE49-F238E27FC236}">
                <a16:creationId xmlns:a16="http://schemas.microsoft.com/office/drawing/2014/main" id="{CF995A7C-5C9A-4539-8233-247A6E48E1C3}"/>
              </a:ext>
            </a:extLst>
          </p:cNvPr>
          <p:cNvPicPr>
            <a:picLocks noChangeAspect="1"/>
          </p:cNvPicPr>
          <p:nvPr/>
        </p:nvPicPr>
        <p:blipFill>
          <a:blip r:embed="rId2"/>
          <a:stretch>
            <a:fillRect/>
          </a:stretch>
        </p:blipFill>
        <p:spPr>
          <a:xfrm>
            <a:off x="1174636" y="3161929"/>
            <a:ext cx="6334125" cy="600075"/>
          </a:xfrm>
          <a:prstGeom prst="rect">
            <a:avLst/>
          </a:prstGeom>
        </p:spPr>
      </p:pic>
    </p:spTree>
    <p:extLst>
      <p:ext uri="{BB962C8B-B14F-4D97-AF65-F5344CB8AC3E}">
        <p14:creationId xmlns:p14="http://schemas.microsoft.com/office/powerpoint/2010/main" val="1893446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Extract of PRD21 v1.0.0, clause 6.4 with clarifications to be added in PRD21 v1.1.0.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8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2" name="Picture 11">
            <a:extLst>
              <a:ext uri="{FF2B5EF4-FFF2-40B4-BE49-F238E27FC236}">
                <a16:creationId xmlns:a16="http://schemas.microsoft.com/office/drawing/2014/main" id="{BA4DB176-77BB-42C8-B317-2BE646E6FCB7}"/>
              </a:ext>
            </a:extLst>
          </p:cNvPr>
          <p:cNvPicPr/>
          <p:nvPr/>
        </p:nvPicPr>
        <p:blipFill>
          <a:blip r:embed="rId2"/>
          <a:stretch>
            <a:fillRect/>
          </a:stretch>
        </p:blipFill>
        <p:spPr>
          <a:xfrm>
            <a:off x="925551" y="1771649"/>
            <a:ext cx="6761124" cy="4227697"/>
          </a:xfrm>
          <a:prstGeom prst="rect">
            <a:avLst/>
          </a:prstGeom>
        </p:spPr>
      </p:pic>
    </p:spTree>
    <p:extLst>
      <p:ext uri="{BB962C8B-B14F-4D97-AF65-F5344CB8AC3E}">
        <p14:creationId xmlns:p14="http://schemas.microsoft.com/office/powerpoint/2010/main" val="2688188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Example of a CDS document based on the CDS template in PRD21 v1.0.0.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8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1" name="Picture 10">
            <a:extLst>
              <a:ext uri="{FF2B5EF4-FFF2-40B4-BE49-F238E27FC236}">
                <a16:creationId xmlns:a16="http://schemas.microsoft.com/office/drawing/2014/main" id="{0DB1C778-2801-4F24-9B37-D0BA31318D6D}"/>
              </a:ext>
            </a:extLst>
          </p:cNvPr>
          <p:cNvPicPr/>
          <p:nvPr/>
        </p:nvPicPr>
        <p:blipFill>
          <a:blip r:embed="rId2"/>
          <a:stretch>
            <a:fillRect/>
          </a:stretch>
        </p:blipFill>
        <p:spPr>
          <a:xfrm>
            <a:off x="1074488" y="1973774"/>
            <a:ext cx="6133013" cy="4175721"/>
          </a:xfrm>
          <a:prstGeom prst="rect">
            <a:avLst/>
          </a:prstGeom>
        </p:spPr>
      </p:pic>
    </p:spTree>
    <p:extLst>
      <p:ext uri="{BB962C8B-B14F-4D97-AF65-F5344CB8AC3E}">
        <p14:creationId xmlns:p14="http://schemas.microsoft.com/office/powerpoint/2010/main" val="656618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Rules for CDS document and WP for RAN5#95-e:</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PC</a:t>
            </a:r>
            <a:r>
              <a:rPr lang="en-US" sz="1400" dirty="0">
                <a:latin typeface="Calibri" panose="020F0502020204030204" pitchFamily="34" charset="0"/>
                <a:ea typeface="Calibri" panose="020F0502020204030204" pitchFamily="34" charset="0"/>
                <a:cs typeface="Times New Roman" panose="02020603050405020304" pitchFamily="18" charset="0"/>
              </a:rPr>
              <a:t>3 WIs: submit CDS document with attached WP based on PRD21 WP template</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PD2</a:t>
            </a:r>
            <a:r>
              <a:rPr lang="en-US" sz="1400" dirty="0">
                <a:latin typeface="Calibri" panose="020F0502020204030204" pitchFamily="34" charset="0"/>
                <a:ea typeface="Calibri" panose="020F0502020204030204" pitchFamily="34" charset="0"/>
                <a:cs typeface="Times New Roman" panose="02020603050405020304" pitchFamily="18" charset="0"/>
              </a:rPr>
              <a:t>, PC1.5 WIs: submit CDS document and include reference to WI WP showing completion</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Feature WIs: No need to submit CDS document.</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2" name="Picture 11">
            <a:extLst>
              <a:ext uri="{FF2B5EF4-FFF2-40B4-BE49-F238E27FC236}">
                <a16:creationId xmlns:a16="http://schemas.microsoft.com/office/drawing/2014/main" id="{FF345DB7-453B-453F-9CA4-05E1306D58D9}"/>
              </a:ext>
            </a:extLst>
          </p:cNvPr>
          <p:cNvPicPr>
            <a:picLocks noChangeAspect="1"/>
          </p:cNvPicPr>
          <p:nvPr/>
        </p:nvPicPr>
        <p:blipFill>
          <a:blip r:embed="rId2"/>
          <a:stretch>
            <a:fillRect/>
          </a:stretch>
        </p:blipFill>
        <p:spPr>
          <a:xfrm>
            <a:off x="328936" y="2283294"/>
            <a:ext cx="8695204" cy="4103776"/>
          </a:xfrm>
          <a:prstGeom prst="rect">
            <a:avLst/>
          </a:prstGeom>
        </p:spPr>
      </p:pic>
    </p:spTree>
    <p:extLst>
      <p:ext uri="{BB962C8B-B14F-4D97-AF65-F5344CB8AC3E}">
        <p14:creationId xmlns:p14="http://schemas.microsoft.com/office/powerpoint/2010/main" val="3989284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88283</TotalTime>
  <Words>410</Words>
  <Application>Microsoft Office PowerPoint</Application>
  <PresentationFormat>On-screen Show (4:3)</PresentationFormat>
  <Paragraphs>148</Paragraphs>
  <Slides>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Ericsson Capital TT</vt:lpstr>
      <vt:lpstr>Calibri</vt:lpstr>
      <vt:lpstr>Arial</vt:lpstr>
      <vt:lpstr>PresentationTemplate2011</vt:lpstr>
      <vt:lpstr>Guideline for handling PRD21 CDS documents at RAN5#95-e   </vt:lpstr>
      <vt:lpstr>Guideline for handling PRD21 CDS documents at RAN5#95-e</vt:lpstr>
      <vt:lpstr>Guideline for handling PRD21 CDS documents at RAN5#95-e</vt:lpstr>
      <vt:lpstr>Guideline for handling PRD21 CDS documents at RAN5#95-e</vt:lpstr>
      <vt:lpstr>Guideline for handling PRD21 CDS documents at RAN5#95-e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3GPP 5G-NR WID</dc:title>
  <dc:creator>Leif Mattisson</dc:creator>
  <cp:keywords/>
  <dc:description/>
  <cp:lastModifiedBy>Leif Mattisson</cp:lastModifiedBy>
  <cp:revision>2461</cp:revision>
  <cp:lastPrinted>2019-05-21T13:30:52Z</cp:lastPrinted>
  <dcterms:created xsi:type="dcterms:W3CDTF">2016-08-26T13:27:01Z</dcterms:created>
  <dcterms:modified xsi:type="dcterms:W3CDTF">2022-04-13T09:56:12Z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Ericsson Internal</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2016</vt:lpwstr>
  </property>
  <property fmtid="{D5CDD505-2E9C-101B-9397-08002B2CF9AE}" pid="29" name="MiddleFooterField">
    <vt:lpwstr>Ericsson Internal</vt:lpwstr>
  </property>
  <property fmtid="{D5CDD505-2E9C-101B-9397-08002B2CF9AE}" pid="30" name="RightFooterField">
    <vt:lpwstr>RAN5 eMTC status after RAN5#72 (26 Aug 2016)</vt:lpwstr>
  </property>
  <property fmtid="{D5CDD505-2E9C-101B-9397-08002B2CF9AE}" pid="31" name="RightFooterField2">
    <vt:lpwstr>2016-08-26</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RAN5 EMTC STATUS AUG-16</vt:lpwstr>
  </property>
  <property fmtid="{D5CDD505-2E9C-101B-9397-08002B2CF9AE}" pid="43" name="Title">
    <vt:lpwstr>RAN5 eMTC status after RAN5#72 (26 Aug 2016)</vt:lpwstr>
  </property>
  <property fmtid="{D5CDD505-2E9C-101B-9397-08002B2CF9AE}" pid="44" name="Date">
    <vt:lpwstr>2016-08-26</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