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Midweek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R5-221346r1 Avoiding </a:t>
            </a:r>
            <a:r>
              <a:rPr lang="en-US" sz="1867" dirty="0" err="1"/>
              <a:t>Scell</a:t>
            </a:r>
            <a:r>
              <a:rPr lang="en-US" sz="1867" dirty="0"/>
              <a:t> Drop in FR2 RF UL-CA tests (</a:t>
            </a:r>
            <a:r>
              <a:rPr lang="de-DE" sz="1867" dirty="0"/>
              <a:t>Apple)</a:t>
            </a:r>
            <a:endParaRPr lang="en-US" sz="1867" dirty="0"/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Minutes</a:t>
            </a:r>
          </a:p>
          <a:p>
            <a:pPr lvl="3"/>
            <a:r>
              <a:rPr lang="en-US" sz="1600" dirty="0"/>
              <a:t>R5-221374 RAN5#93-e WG Minutes</a:t>
            </a:r>
          </a:p>
          <a:p>
            <a:pPr lvl="2"/>
            <a:r>
              <a:rPr lang="en-US" sz="1600" dirty="0"/>
              <a:t>LS</a:t>
            </a:r>
          </a:p>
          <a:p>
            <a:pPr lvl="3"/>
            <a:r>
              <a:rPr lang="en-US" sz="1600" dirty="0"/>
              <a:t>R5-220016 Defining test cases for E2E verification of Edge Application Server Discovery (SA2)</a:t>
            </a:r>
          </a:p>
          <a:p>
            <a:pPr lvl="2"/>
            <a:r>
              <a:rPr lang="en-US" sz="1600" dirty="0"/>
              <a:t>PRD/Discussion</a:t>
            </a:r>
          </a:p>
          <a:p>
            <a:pPr lvl="3"/>
            <a:r>
              <a:rPr lang="en-US" sz="1600" dirty="0"/>
              <a:t>R5-220140r1 Discussion on 5G NR CADC configuration handling in RAN5 (CMCC)</a:t>
            </a:r>
          </a:p>
          <a:p>
            <a:pPr lvl="3"/>
            <a:r>
              <a:rPr lang="en-US" sz="1600" dirty="0"/>
              <a:t>R5-220767r1 PRD21 v0.1.0 on NR bands and 5G NR CADC configuration handling in RAN5 (CMCC)</a:t>
            </a:r>
          </a:p>
          <a:p>
            <a:pPr lvl="3"/>
            <a:r>
              <a:rPr lang="en-US" sz="1600" dirty="0"/>
              <a:t>R5-220451 PRD12 version 6.8 (TF160)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ITU-R recommendation M.2150</a:t>
            </a:r>
          </a:p>
          <a:p>
            <a:pPr lvl="3"/>
            <a:r>
              <a:rPr lang="en-US" sz="1600" dirty="0"/>
              <a:t>R5-221215 On the LS response to ITU-R on Generic unwanted emission (IMT-2020) (Ericsson)</a:t>
            </a:r>
          </a:p>
          <a:p>
            <a:pPr lvl="1"/>
            <a:r>
              <a:rPr lang="en-US" sz="1867" dirty="0"/>
              <a:t>4.5.5 Study on 5G NR UE full stack testing for Network Slicing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R5-220813 Summary of the documents for TR 38.918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27782</TotalTime>
  <Words>175</Words>
  <Application>Microsoft Office PowerPoint</Application>
  <PresentationFormat>Widescreen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Midweek Joint Session 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532</cp:revision>
  <dcterms:created xsi:type="dcterms:W3CDTF">2018-05-24T11:49:12Z</dcterms:created>
  <dcterms:modified xsi:type="dcterms:W3CDTF">2022-02-25T12:31:07Z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