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17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</a:t>
            </a:r>
            <a:endParaRPr lang="en-US" sz="1334" dirty="0"/>
          </a:p>
          <a:p>
            <a:pPr lvl="2"/>
            <a:r>
              <a:rPr lang="en-US" sz="1600" dirty="0"/>
              <a:t>Rel-15 5GS</a:t>
            </a:r>
          </a:p>
          <a:p>
            <a:pPr lvl="3"/>
            <a:r>
              <a:rPr lang="en-US" sz="1600"/>
              <a:t>R5-217780; R5-217730r2; R5-217731r2</a:t>
            </a:r>
            <a:endParaRPr lang="en-US" sz="1600" dirty="0"/>
          </a:p>
          <a:p>
            <a:pPr lvl="2"/>
            <a:r>
              <a:rPr lang="en-US" sz="1600" dirty="0"/>
              <a:t>IMS over 5GS</a:t>
            </a:r>
          </a:p>
          <a:p>
            <a:pPr lvl="3"/>
            <a:r>
              <a:rPr lang="en-US" sz="1600" dirty="0"/>
              <a:t>R5-216586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27654</TotalTime>
  <Words>56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3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530</cp:revision>
  <dcterms:created xsi:type="dcterms:W3CDTF">2018-05-24T11:49:12Z</dcterms:created>
  <dcterms:modified xsi:type="dcterms:W3CDTF">2021-11-17T09:51:34Z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