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9" r:id="rId5"/>
    <p:sldId id="27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18-May-21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RAN5#91-e Meeting SIG Session </a:t>
            </a:r>
            <a:r>
              <a:rPr lang="en-US" sz="4800" b="1" i="1" kern="12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Outcomes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18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pPr lvl="1"/>
            <a:r>
              <a:rPr lang="en-US" sz="1867" dirty="0">
                <a:highlight>
                  <a:srgbClr val="FFFF00"/>
                </a:highlight>
              </a:rPr>
              <a:t>AP#90.02 closed, others pending on outcome of contributions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R5-212014: Reply LS on failing initial registration without Retry-After header field (CT1 – Qualcomm)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Noted, Qualcomm CR R5-212772 updating TC 6.2.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CT1 approved CR is on Rel-17 TS 24.229 but RAN5 is applying the solution from Rel-15 onwards.</a:t>
            </a:r>
          </a:p>
          <a:p>
            <a:pPr lvl="1"/>
            <a:r>
              <a:rPr lang="en-US" sz="1867" dirty="0"/>
              <a:t>R5-212015: LS Response on inconsistency in specifying handling of MCPTT SIP 183 (Session Progress) response in TS 24.379 (CT1 – Samsung)</a:t>
            </a:r>
          </a:p>
          <a:p>
            <a:pPr lvl="2"/>
            <a:r>
              <a:rPr lang="en-US" sz="1334" dirty="0">
                <a:highlight>
                  <a:srgbClr val="FFFF00"/>
                </a:highlight>
              </a:rPr>
              <a:t>Noted, already accounted by RAN5, no further action needed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38.523-1 Update of </a:t>
            </a:r>
            <a:r>
              <a:rPr lang="en-US" sz="1867" dirty="0" err="1"/>
              <a:t>CellGroupConfig</a:t>
            </a:r>
            <a:r>
              <a:rPr lang="en-US" sz="1867" dirty="0"/>
              <a:t> for RRC TC 8.1.4.1.8.1  (MediaTek) – </a:t>
            </a:r>
            <a:r>
              <a:rPr lang="en-US" sz="1867" dirty="0">
                <a:highlight>
                  <a:srgbClr val="FFFF00"/>
                </a:highlight>
              </a:rPr>
              <a:t>R5-213384 - Update of </a:t>
            </a:r>
            <a:r>
              <a:rPr lang="en-US" sz="1867" dirty="0" err="1">
                <a:highlight>
                  <a:srgbClr val="FFFF00"/>
                </a:highlight>
              </a:rPr>
              <a:t>CellGroupConfig</a:t>
            </a:r>
            <a:r>
              <a:rPr lang="en-US" sz="1867" dirty="0">
                <a:highlight>
                  <a:srgbClr val="FFFF00"/>
                </a:highlight>
              </a:rPr>
              <a:t> for RRC TC 8.1.4.1.8.1</a:t>
            </a:r>
          </a:p>
          <a:p>
            <a:pPr lvl="1"/>
            <a:r>
              <a:rPr lang="en-US" sz="1867" dirty="0"/>
              <a:t>CR to TS 38.523-1 Update of impacted TCs associated with the proposed change of ‘parameter value MCG(s) only has been removed’ to TS 38.508-1 in R5-213198 </a:t>
            </a:r>
            <a:r>
              <a:rPr lang="en-US" sz="1867" dirty="0">
                <a:highlight>
                  <a:srgbClr val="FFFF00"/>
                </a:highlight>
              </a:rPr>
              <a:t>– Bo to send details of 4 CRs to Ingo for late </a:t>
            </a:r>
            <a:r>
              <a:rPr lang="en-US" sz="1867" dirty="0" err="1">
                <a:highlight>
                  <a:srgbClr val="FFFF00"/>
                </a:highlight>
              </a:rPr>
              <a:t>tdocs</a:t>
            </a:r>
            <a:r>
              <a:rPr lang="en-US" sz="1867" dirty="0">
                <a:highlight>
                  <a:srgbClr val="FFFF00"/>
                </a:highlight>
              </a:rPr>
              <a:t> to be assigned</a:t>
            </a:r>
          </a:p>
          <a:p>
            <a:pPr lvl="1"/>
            <a:r>
              <a:rPr lang="en-US" sz="1867" dirty="0">
                <a:highlight>
                  <a:srgbClr val="FFFF00"/>
                </a:highlight>
              </a:rPr>
              <a:t>CR to TS 38.523-2 Applicability of new V2X test cases – R5-213399 Applicability of NR V2X test cases 12.1.7.1 and 12.1.7.2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(5G NR – Rel-15)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R5-212394 - Loopback of UL PDUs (R&amp;S)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Qualcomm raised concern of whether the working assumption can be justified based on core spec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Anritsu requested the wording to be as ‘working assumption’ in actual CR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TF160 prefers a consistent TTCN implementation across all TCs rather than working assumption applied only to test cases 7.1.2.3.4 (RLC 18bit) and 7.1.3.1.2 (PDCP 18bit)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Huawei requested more time to review TC 7.1.3.5.1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Request for execution time reduction to be quantified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R&amp;S to lead offline discussion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R5-213259 - Discussion about restriction due to lack of calibration procedure in FR1 or E-UTRA OTA (Anritsu)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Proposals endorsed in principle, actual solution to be evaluated in CRs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Action point to be raised on Anritsu and Sub Rapporteurs to </a:t>
            </a:r>
            <a:r>
              <a:rPr lang="en-US" sz="1467" dirty="0" err="1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analyse</a:t>
            </a:r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 and identify TCs where proposed solution can be applied</a:t>
            </a: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R5-213274 - Discussion about updates to FR2 OTA only test cases (Anritsu) - </a:t>
            </a:r>
            <a:r>
              <a:rPr lang="en-US" sz="2000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withdrawn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09330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 – Rel-16)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R5-212035 - Discussion on the applicability of protocol test cases in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NR_IioT-UEConTest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(CMCC)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RAN5 can limit the applicability to SA Option 2 if that is aligned with real network deployment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RAN2 can only provide guidance on applicability of features based on core spec requirements which may not be aligned with real network deployment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R5-213061 - Discussion on NR V2X PC5 Authentication test (Huawei,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Option 1 is considered as the way forward if there is agreement among supporting companies. Otherwise can be discussed further on the reflector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R5-212781  - Discussion paper for Rel-15 NR Tests Applicability on SNPN Only UE (Qualcomm)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Issue raised is acknowledge, may have a broader impact across all Rel-16 verticals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Continue discussion among supporting companies and interested parties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R5-212608 - Discussion on EAP Methods in NSSAA Test Cases (CMCC)</a:t>
            </a:r>
          </a:p>
          <a:p>
            <a:pPr lvl="2"/>
            <a:r>
              <a:rPr lang="en-US" sz="1467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</a:rPr>
              <a:t>Solution – ‘adopt EAP-AKA’ as EAP method for NSSAA’ conditionally accepted. Condition is to define PICS allowing UE to declare support of EAP-AKA for NSSAA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26454</TotalTime>
  <Words>593</Words>
  <Application>Microsoft Office PowerPoint</Application>
  <PresentationFormat>Widescreen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RAN5#91-e Meeting SIG Session 1 Outcomes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534</cp:revision>
  <dcterms:created xsi:type="dcterms:W3CDTF">2018-05-24T11:49:12Z</dcterms:created>
  <dcterms:modified xsi:type="dcterms:W3CDTF">2021-05-18T15:56:05Z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