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27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828675"/>
            <a:ext cx="11184467" cy="5753100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27 May 15:00 UTC (17:00 CEST)–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28 May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28 May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7.1 – Pointer CRs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R5-212198r2 - Discussion paper on support of highest channel bandwidth capability and test impact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R5-212144r1 Update to RAN5 PRD13</a:t>
            </a:r>
          </a:p>
          <a:p>
            <a:pPr lvl="2"/>
            <a:r>
              <a:rPr lang="en-US" sz="1600" dirty="0"/>
              <a:t>R5-212270 RAN5 PRD12 version 6.6</a:t>
            </a:r>
          </a:p>
          <a:p>
            <a:pPr lvl="2"/>
            <a:r>
              <a:rPr lang="en-US" sz="1600" dirty="0"/>
              <a:t>R5-213430 Update to IWD-003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R5-213395 High power UE for NR inter-band Carrier Aggregation with 2 bands downlink and x bands uplink (x=1,2) (China Telecom)</a:t>
            </a:r>
          </a:p>
          <a:p>
            <a:pPr lvl="2"/>
            <a:r>
              <a:rPr lang="en-US" sz="1600" dirty="0"/>
              <a:t>R5-213396 SAR schemes for UE power class 2 (PC2) for NR inter-band Carrier Aggregation and supplemental uplink (SUL) configurations with 2 bands UL (China Telecom)</a:t>
            </a:r>
          </a:p>
          <a:p>
            <a:pPr lvl="2"/>
            <a:r>
              <a:rPr lang="en-US" sz="1600" dirty="0"/>
              <a:t>R5-213397 29 dBm UE Power Class for LTE Band 41and NR Band n41 (T-Mobile USA)</a:t>
            </a:r>
          </a:p>
          <a:p>
            <a:pPr lvl="2"/>
            <a:r>
              <a:rPr lang="en-US" sz="1600" dirty="0"/>
              <a:t>R5-213398 Modification of LTE Band 24 Specifications to comply with updated regulatory emission limits (</a:t>
            </a:r>
            <a:r>
              <a:rPr lang="en-US" sz="1600" dirty="0" err="1"/>
              <a:t>Ligado</a:t>
            </a:r>
            <a:r>
              <a:rPr lang="en-US" sz="1600" dirty="0"/>
              <a:t> Networks)</a:t>
            </a:r>
          </a:p>
          <a:p>
            <a:pPr lvl="2"/>
            <a:endParaRPr lang="en-US" sz="2133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R5-212964 </a:t>
            </a:r>
            <a:r>
              <a:rPr lang="nn-NO" sz="1600" dirty="0"/>
              <a:t>ENDC_UE_PC2_R17_NR_TDD</a:t>
            </a:r>
            <a:r>
              <a:rPr lang="en-US" sz="1600" dirty="0"/>
              <a:t> (China Unicom)</a:t>
            </a:r>
          </a:p>
          <a:p>
            <a:pPr lvl="2"/>
            <a:r>
              <a:rPr lang="en-US" sz="1600" dirty="0"/>
              <a:t>R5-213013 Rel-17 NR CA and DC; and NR and LTE DC </a:t>
            </a:r>
            <a:r>
              <a:rPr lang="en-US" sz="1600" dirty="0" err="1"/>
              <a:t>ConfigurationsA</a:t>
            </a:r>
            <a:r>
              <a:rPr lang="en-US" sz="1600" dirty="0"/>
              <a:t> (Huawei, </a:t>
            </a:r>
            <a:r>
              <a:rPr lang="en-US" sz="1600" dirty="0" err="1"/>
              <a:t>HiSilicon</a:t>
            </a:r>
            <a:r>
              <a:rPr lang="en-US" sz="1600" dirty="0"/>
              <a:t>) </a:t>
            </a:r>
          </a:p>
          <a:p>
            <a:pPr lvl="2"/>
            <a:r>
              <a:rPr lang="en-US" sz="1600" dirty="0"/>
              <a:t>R5-213387 LTE-NR &amp; NR-NR Dual Connectivity and NR CA enhancements (Nokia)</a:t>
            </a:r>
          </a:p>
          <a:p>
            <a:pPr lvl="2"/>
            <a:r>
              <a:rPr lang="en-US" sz="1600" dirty="0"/>
              <a:t>R5-213428 5G system with NR and LTE (Ericsson)</a:t>
            </a:r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R5-213394</a:t>
            </a:r>
          </a:p>
          <a:p>
            <a:pPr lvl="2"/>
            <a:r>
              <a:rPr lang="en-US" sz="1600" dirty="0"/>
              <a:t>Outgoing LS – R5-213215r1(Keysight)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R5-212013 - Review deadlines for next quarter</a:t>
            </a:r>
          </a:p>
          <a:p>
            <a:pPr lvl="2"/>
            <a:r>
              <a:rPr lang="en-US" sz="1600" dirty="0"/>
              <a:t>RAN Chair &amp; Vice Chair election to be held in RAN5#92-e (Aug 2021)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27656</TotalTime>
  <Words>416</Words>
  <Application>Microsoft Office PowerPoint</Application>
  <PresentationFormat>Widescreen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Concluding Joint Session 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532</cp:revision>
  <dcterms:created xsi:type="dcterms:W3CDTF">2018-05-24T11:49:12Z</dcterms:created>
  <dcterms:modified xsi:type="dcterms:W3CDTF">2021-05-27T11:58:27Z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