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22 Feb 13h – 14h UTC (5 – 6 PST; 14 – 15 CET;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26 Feb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4 Mar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22 Feb 14:15h – 15:15h UTC (6:15 – 7:15 PST; 15:15 – 16:15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23 Feb 14h – 15h UTC (6 – 7 PDT; 15 – 16 CET; 22 – 23 China; 23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24 Feb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FR2 MU)</a:t>
            </a:r>
          </a:p>
          <a:p>
            <a:pPr lvl="2"/>
            <a:r>
              <a:rPr lang="en-US" sz="1600" dirty="0">
                <a:cs typeface="ヒラギノ角ゴ Pro W3"/>
              </a:rPr>
              <a:t>RRM TT related discussions 25 Feb 13:30h-15:00h UTC (5:30 – 7 PST; 14:30 – 16 CET; 21:30 – 23 China; 22:30 – 24 Japan) (Ian)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RRM TT)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 Mar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3 Mar 14h – 15h UTC (6 – 7 PDT; 15 – 16 CET; 22 – 23 China; 23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23 Feb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 Mar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3 Mar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25671</TotalTime>
  <Words>834</Words>
  <Application>Microsoft Office PowerPoint</Application>
  <PresentationFormat>Widescreen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RAN5#90-e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495</cp:revision>
  <dcterms:created xsi:type="dcterms:W3CDTF">2018-05-24T11:49:12Z</dcterms:created>
  <dcterms:modified xsi:type="dcterms:W3CDTF">2021-02-18T01:49:03Z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