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423" r:id="rId4"/>
    <p:sldId id="427" r:id="rId5"/>
    <p:sldId id="428" r:id="rId6"/>
    <p:sldId id="429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01-Feb-21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Web Conference Calls (draft v1)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22 Feb 13h – 14h UTC (5 – 6 PST; 14 – 15 CET;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26 Feb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4 Mar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22 Feb 14:15h – 15:15h UTC (6:15 – 7:15 PST; 15:15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23 Feb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24 Feb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 Mar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3 Mar 14h – 15h UTC (6 – 7 PDT; 15 – 16 CET; 22 – 23 China; 23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RF Close)</a:t>
            </a:r>
          </a:p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23 Feb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 Mar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3 Mar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RAN5#90e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25522</TotalTime>
  <Words>793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RAN5#90-e Meeting Web Conference Calls (draft v1)  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493</cp:revision>
  <dcterms:created xsi:type="dcterms:W3CDTF">2018-05-24T11:49:12Z</dcterms:created>
  <dcterms:modified xsi:type="dcterms:W3CDTF">2021-02-01T07:15:12Z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