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423" r:id="rId4"/>
    <p:sldId id="427" r:id="rId5"/>
    <p:sldId id="428" r:id="rId6"/>
    <p:sldId id="429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04-Nov-20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 (some of them tentative)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9 Nov 13h – 14h UTC (5 – 6 PST; 14 – 15 CET;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13 Nov 13h – 15h UTC (5 – 7 PST; 14 – 16 CET; 21 – 23 China; 22 – 24 Japan) (if needed)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19 Nov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9 Nov 14:15h – 15:15h UTC (6:15 – 7:15 PST; 15:15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10 Nov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11 Nov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16 Nov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18 Nov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RF Close)</a:t>
            </a:r>
          </a:p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10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16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18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RAN5#89e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25502</TotalTime>
  <Words>799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RAN5#89-e Meeting Web Conference Calls  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489</cp:revision>
  <dcterms:created xsi:type="dcterms:W3CDTF">2018-05-24T11:49:12Z</dcterms:created>
  <dcterms:modified xsi:type="dcterms:W3CDTF">2020-11-04T11:09:59Z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