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91" r:id="rId2"/>
  </p:sldMasterIdLst>
  <p:notesMasterIdLst>
    <p:notesMasterId r:id="rId7"/>
  </p:notesMasterIdLst>
  <p:sldIdLst>
    <p:sldId id="275" r:id="rId3"/>
    <p:sldId id="276" r:id="rId4"/>
    <p:sldId id="278" r:id="rId5"/>
    <p:sldId id="279" r:id="rId6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B9B"/>
    <a:srgbClr val="1E9657"/>
    <a:srgbClr val="FF5D5D"/>
    <a:srgbClr val="124191"/>
    <a:srgbClr val="C800BE"/>
    <a:srgbClr val="92D050"/>
    <a:srgbClr val="164F0D"/>
    <a:srgbClr val="FF5B5B"/>
    <a:srgbClr val="23195D"/>
    <a:srgbClr val="FF7D9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56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110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notesMaster" Target="notesMasters/notesMaster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ableStyles" Target="tableStyles.xml"/><Relationship Id="rId5" Type="http://schemas.openxmlformats.org/officeDocument/2006/relationships/slide" Target="slides/slide3.xml"/><Relationship Id="rId10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948FFD-DDE0-4E13-8CF4-6D833C916B90}" type="datetimeFigureOut">
              <a:rPr lang="en-US" smtClean="0"/>
              <a:t>10-Nov-20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FD39E0-52DC-4E29-9B33-7D479C89A1F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4243215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11426598-D39F-422A-A543-24ADBA877AF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marL="0" marR="0" lvl="0" indent="0" algn="r" defTabSz="930275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DD6D9932-1D15-416D-84E6-6E0A652B007B}" type="slidenum">
              <a:rPr kumimoji="0" lang="en-GB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Arial" panose="020B0604020202020204" pitchFamily="34" charset="0"/>
              </a:rPr>
              <a:pPr marL="0" marR="0" lvl="0" indent="0" algn="r" defTabSz="930275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altLang="en-US" sz="12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3118DF75-B910-4194-A1F2-CCDEF4B06B2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3E3707EE-C94A-48C2-933A-DB638563A31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83914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5.jpeg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1 White - plain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68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5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19510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-1 Nokia Divider Master 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846355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5867" baseline="0">
                <a:solidFill>
                  <a:schemeClr val="bg1"/>
                </a:solidFill>
                <a:latin typeface="Nokia Pure Headline Ultra Light" panose="020B0204020202020204" pitchFamily="34" charset="0"/>
              </a:defRPr>
            </a:lvl1pPr>
          </a:lstStyle>
          <a:p>
            <a:pPr lvl="0"/>
            <a:r>
              <a:rPr lang="en-US"/>
              <a:t>Click to edit headline</a:t>
            </a:r>
          </a:p>
        </p:txBody>
      </p:sp>
      <p:sp>
        <p:nvSpPr>
          <p:cNvPr id="6" name="Text Placeholder 3"/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306910" indent="-306910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2133" b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1pPr>
            <a:lvl2pPr marL="609585" indent="-302676">
              <a:spcBef>
                <a:spcPts val="0"/>
              </a:spcBef>
              <a:spcAft>
                <a:spcPts val="800"/>
              </a:spcAft>
              <a:buFont typeface="Nokia Pure Text Light" panose="020B0304040602060303" pitchFamily="34" charset="0"/>
              <a:buChar char="‑"/>
              <a:defRPr sz="18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2pPr>
            <a:lvl3pPr marL="845379" indent="-228594">
              <a:spcBef>
                <a:spcPts val="0"/>
              </a:spcBef>
              <a:spcAft>
                <a:spcPts val="800"/>
              </a:spcAft>
              <a:buSzPct val="66000"/>
              <a:buFont typeface="Wingdings" panose="05000000000000000000" pitchFamily="2" charset="2"/>
              <a:buChar char="§"/>
              <a:defRPr sz="16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3pPr>
            <a:lvl4pPr marL="1068891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5pPr>
            <a:lvl6pPr marL="1538362" indent="0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None/>
              <a:defRPr sz="1067" baseline="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1845554" indent="0">
              <a:spcBef>
                <a:spcPts val="0"/>
              </a:spcBef>
              <a:spcAft>
                <a:spcPts val="800"/>
              </a:spcAft>
              <a:buNone/>
              <a:defRPr sz="933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152746" indent="0">
              <a:spcBef>
                <a:spcPts val="0"/>
              </a:spcBef>
              <a:spcAft>
                <a:spcPts val="800"/>
              </a:spcAft>
              <a:buNone/>
              <a:defRPr sz="800">
                <a:solidFill>
                  <a:schemeClr val="bg1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01084" y="6198577"/>
            <a:ext cx="1345536" cy="566400"/>
          </a:xfrm>
          <a:prstGeom prst="rect">
            <a:avLst/>
          </a:prstGeom>
        </p:spPr>
      </p:pic>
      <p:sp>
        <p:nvSpPr>
          <p:cNvPr id="10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bg1"/>
                </a:solidFill>
                <a:latin typeface="Nokia Pure Text Light" panose="020B0304040602060303" pitchFamily="34" charset="0"/>
                <a:ea typeface="Nokia Pure Text Light" panose="020B0304040602060303" pitchFamily="34" charset="0"/>
                <a:cs typeface="Nokia Pure Text Light" panose="020B0304040602060303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08483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Nokia Whit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800"/>
              </a:spcAft>
              <a:defRPr baseline="0"/>
            </a:lvl1pPr>
            <a:lvl2pPr>
              <a:spcAft>
                <a:spcPts val="800"/>
              </a:spcAft>
              <a:defRPr/>
            </a:lvl2pPr>
            <a:lvl3pPr>
              <a:spcAft>
                <a:spcPts val="800"/>
              </a:spcAft>
              <a:defRPr/>
            </a:lvl3pPr>
            <a:lvl4pPr>
              <a:spcAft>
                <a:spcPts val="800"/>
              </a:spcAft>
              <a:defRPr/>
            </a:lvl4pPr>
            <a:lvl5pPr>
              <a:spcAft>
                <a:spcPts val="800"/>
              </a:spcAft>
              <a:defRPr/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557493" y="372335"/>
            <a:ext cx="10972800" cy="415719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Content Placeholder 8"/>
          <p:cNvSpPr>
            <a:spLocks noGrp="1"/>
          </p:cNvSpPr>
          <p:nvPr>
            <p:ph sz="quarter" idx="13"/>
          </p:nvPr>
        </p:nvSpPr>
        <p:spPr>
          <a:xfrm>
            <a:off x="557497" y="717056"/>
            <a:ext cx="10970199" cy="402167"/>
          </a:xfrm>
        </p:spPr>
        <p:txBody>
          <a:bodyPr/>
          <a:lstStyle>
            <a:lvl1pPr marL="0" indent="0">
              <a:buFont typeface="Arial"/>
              <a:buNone/>
              <a:defRPr sz="2400">
                <a:solidFill>
                  <a:schemeClr val="bg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DCDED975-CFE7-49E4-ACAD-F0EA43FC8E8B}"/>
              </a:ext>
            </a:extLst>
          </p:cNvPr>
          <p:cNvSpPr/>
          <p:nvPr userDrawn="1"/>
        </p:nvSpPr>
        <p:spPr>
          <a:xfrm>
            <a:off x="1845577" y="6319707"/>
            <a:ext cx="2046915" cy="33556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6000" tIns="96000" rIns="96000" bIns="9600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 algn="l"/>
            <a:endParaRPr lang="fi-FI" sz="1600">
              <a:solidFill>
                <a:schemeClr val="bg1"/>
              </a:solidFill>
              <a:latin typeface="Nokia Pure Text Light" panose="020B0403020202020204" pitchFamily="34" charset="0"/>
              <a:ea typeface="Nokia Pure Text Light" panose="020B0403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67220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.2_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3A1D69DC-9F16-4CA4-A0E0-1872B8AD5DBC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/>
          <a:lstStyle/>
          <a:p>
            <a:r>
              <a:rPr lang="en-GB" dirty="0"/>
              <a:t>&lt;Document ID: change ID in footer or remove&gt;</a:t>
            </a:r>
            <a:endParaRPr lang="en-US" dirty="0"/>
          </a:p>
        </p:txBody>
      </p:sp>
      <p:sp>
        <p:nvSpPr>
          <p:cNvPr id="4" name="Text Placeholder 12">
            <a:extLst>
              <a:ext uri="{FF2B5EF4-FFF2-40B4-BE49-F238E27FC236}">
                <a16:creationId xmlns:a16="http://schemas.microsoft.com/office/drawing/2014/main" id="{99A4E175-66C0-4DDD-AA07-5D4B03CEA1D0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j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 dirty="0"/>
              <a:t>Click to edit secondary headline</a:t>
            </a:r>
          </a:p>
        </p:txBody>
      </p:sp>
      <p:sp>
        <p:nvSpPr>
          <p:cNvPr id="5" name="Text Placeholder 42">
            <a:extLst>
              <a:ext uri="{FF2B5EF4-FFF2-40B4-BE49-F238E27FC236}">
                <a16:creationId xmlns:a16="http://schemas.microsoft.com/office/drawing/2014/main" id="{F4102E0A-65A1-4E0C-ABCA-2CEBB8D5BF5D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noProof="0" dirty="0"/>
              <a:t>Click to edit headline</a:t>
            </a:r>
          </a:p>
        </p:txBody>
      </p:sp>
    </p:spTree>
    <p:extLst>
      <p:ext uri="{BB962C8B-B14F-4D97-AF65-F5344CB8AC3E}">
        <p14:creationId xmlns:p14="http://schemas.microsoft.com/office/powerpoint/2010/main" val="327022084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>
            <a:extLst>
              <a:ext uri="{FF2B5EF4-FFF2-40B4-BE49-F238E27FC236}">
                <a16:creationId xmlns:a16="http://schemas.microsoft.com/office/drawing/2014/main" id="{4EB823F2-CD38-4A2C-B19B-02C8CF0FADE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6484" y="1"/>
            <a:ext cx="5145616" cy="63309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12">
            <a:extLst>
              <a:ext uri="{FF2B5EF4-FFF2-40B4-BE49-F238E27FC236}">
                <a16:creationId xmlns:a16="http://schemas.microsoft.com/office/drawing/2014/main" id="{D0966A94-46E8-4615-9FF8-22A688218677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1" y="1"/>
            <a:ext cx="2328333" cy="15536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LTE-AdvancedPro_largerTM_cropped">
            <a:extLst>
              <a:ext uri="{FF2B5EF4-FFF2-40B4-BE49-F238E27FC236}">
                <a16:creationId xmlns:a16="http://schemas.microsoft.com/office/drawing/2014/main" id="{6966CB38-B2C8-4784-9965-4EE6E5448F4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240434" y="52918"/>
            <a:ext cx="1581151" cy="12615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113759811"/>
      </p:ext>
    </p:extLst>
  </p:cSld>
  <p:clrMapOvr>
    <a:masterClrMapping/>
  </p:clrMapOvr>
  <p:transition spd="slow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457189" indent="-457189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83555665"/>
      </p:ext>
    </p:extLst>
  </p:cSld>
  <p:clrMapOvr>
    <a:masterClrMapping/>
  </p:clrMapOvr>
  <p:transition spd="slow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933555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+mn-lt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+mn-lt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110784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+mn-lt"/>
                <a:ea typeface="Nokia Pure Text Light" panose="020B0403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  <a:latin typeface="Nokia Pure Text Light" panose="020B0403020202020204" pitchFamily="34" charset="0"/>
                <a:ea typeface="Nokia Pure Text Light" panose="020B0403020202020204" pitchFamily="34" charset="0"/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+mn-lt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GB"/>
              <a:t>Nokia – Customer Confidential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70461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able Placeholder 2"/>
          <p:cNvSpPr>
            <a:spLocks noGrp="1"/>
          </p:cNvSpPr>
          <p:nvPr>
            <p:ph type="tbl" sz="quarter" idx="13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40351572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1-2 White - on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10" name="SmartArt Placeholder 2"/>
          <p:cNvSpPr>
            <a:spLocks noGrp="1"/>
          </p:cNvSpPr>
          <p:nvPr>
            <p:ph type="dgm" sz="quarter" idx="14"/>
          </p:nvPr>
        </p:nvSpPr>
        <p:spPr>
          <a:xfrm>
            <a:off x="556800" y="1435200"/>
            <a:ext cx="11078400" cy="4752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SmartArt graphic</a:t>
            </a:r>
          </a:p>
        </p:txBody>
      </p:sp>
      <p:sp>
        <p:nvSpPr>
          <p:cNvPr id="6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5027909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0438426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3 White - two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9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6288000" y="1440000"/>
            <a:ext cx="53472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" name="Table Placeholder 4"/>
          <p:cNvSpPr>
            <a:spLocks noGrp="1"/>
          </p:cNvSpPr>
          <p:nvPr>
            <p:ph type="tbl" sz="quarter" idx="14"/>
          </p:nvPr>
        </p:nvSpPr>
        <p:spPr>
          <a:xfrm>
            <a:off x="556800" y="1440000"/>
            <a:ext cx="53472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noProof="0"/>
              <a:t>Click icon to add table</a:t>
            </a:r>
          </a:p>
        </p:txBody>
      </p:sp>
      <p:sp>
        <p:nvSpPr>
          <p:cNvPr id="7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6096453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4367808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8179200" y="1440000"/>
            <a:ext cx="34560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2641699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1-4 White - three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3" name="Table Placeholder 2"/>
          <p:cNvSpPr>
            <a:spLocks noGrp="1"/>
          </p:cNvSpPr>
          <p:nvPr>
            <p:ph type="tbl" sz="quarter" idx="15"/>
          </p:nvPr>
        </p:nvSpPr>
        <p:spPr>
          <a:xfrm>
            <a:off x="556416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4" name="Table Placeholder 2"/>
          <p:cNvSpPr>
            <a:spLocks noGrp="1"/>
          </p:cNvSpPr>
          <p:nvPr>
            <p:ph type="tbl" sz="quarter" idx="16"/>
          </p:nvPr>
        </p:nvSpPr>
        <p:spPr>
          <a:xfrm>
            <a:off x="8176564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15" name="Table Placeholder 2"/>
          <p:cNvSpPr>
            <a:spLocks noGrp="1"/>
          </p:cNvSpPr>
          <p:nvPr>
            <p:ph type="tbl" sz="quarter" idx="17"/>
          </p:nvPr>
        </p:nvSpPr>
        <p:spPr>
          <a:xfrm>
            <a:off x="4365172" y="1440000"/>
            <a:ext cx="3456000" cy="47472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icon to add table</a:t>
            </a:r>
          </a:p>
        </p:txBody>
      </p:sp>
      <p:sp>
        <p:nvSpPr>
          <p:cNvPr id="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13952853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-5 White - four col tier text with headlin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ext Placeholder 12"/>
          <p:cNvSpPr>
            <a:spLocks noGrp="1"/>
          </p:cNvSpPr>
          <p:nvPr>
            <p:ph type="body" sz="quarter" idx="10" hasCustomPrompt="1"/>
          </p:nvPr>
        </p:nvSpPr>
        <p:spPr>
          <a:xfrm>
            <a:off x="556800" y="7872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>
                <a:solidFill>
                  <a:schemeClr val="bg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2667">
                <a:latin typeface="+mj-lt"/>
              </a:defRPr>
            </a:lvl2pPr>
            <a:lvl3pPr>
              <a:defRPr sz="2667">
                <a:latin typeface="+mj-lt"/>
              </a:defRPr>
            </a:lvl3pPr>
            <a:lvl4pPr>
              <a:defRPr sz="2667">
                <a:latin typeface="+mj-lt"/>
              </a:defRPr>
            </a:lvl4pPr>
            <a:lvl5pPr>
              <a:defRPr sz="2667">
                <a:latin typeface="+mj-lt"/>
              </a:defRPr>
            </a:lvl5pPr>
          </a:lstStyle>
          <a:p>
            <a:pPr lvl="0"/>
            <a:r>
              <a:rPr lang="en-US" noProof="0"/>
              <a:t>Click to edit secondary headline</a:t>
            </a:r>
          </a:p>
        </p:txBody>
      </p:sp>
      <p:sp>
        <p:nvSpPr>
          <p:cNvPr id="43" name="Text Placeholder 42"/>
          <p:cNvSpPr>
            <a:spLocks noGrp="1"/>
          </p:cNvSpPr>
          <p:nvPr>
            <p:ph type="body" sz="quarter" idx="11" hasCustomPrompt="1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buNone/>
              <a:defRPr sz="2667" baseline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to edit headline</a:t>
            </a:r>
          </a:p>
        </p:txBody>
      </p:sp>
      <p:sp>
        <p:nvSpPr>
          <p:cNvPr id="7" name="Text Placeholder 3"/>
          <p:cNvSpPr>
            <a:spLocks noGrp="1"/>
          </p:cNvSpPr>
          <p:nvPr>
            <p:ph type="body" sz="quarter" idx="12"/>
          </p:nvPr>
        </p:nvSpPr>
        <p:spPr>
          <a:xfrm>
            <a:off x="5568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quarter" idx="13"/>
          </p:nvPr>
        </p:nvSpPr>
        <p:spPr>
          <a:xfrm>
            <a:off x="34080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/>
          <p:cNvSpPr>
            <a:spLocks noGrp="1"/>
          </p:cNvSpPr>
          <p:nvPr>
            <p:ph type="body" sz="quarter" idx="14"/>
          </p:nvPr>
        </p:nvSpPr>
        <p:spPr>
          <a:xfrm>
            <a:off x="62592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quarter" idx="15"/>
          </p:nvPr>
        </p:nvSpPr>
        <p:spPr>
          <a:xfrm>
            <a:off x="9110400" y="1440000"/>
            <a:ext cx="2524800" cy="4747200"/>
          </a:xfrm>
          <a:prstGeom prst="rect">
            <a:avLst/>
          </a:prstGeom>
        </p:spPr>
        <p:txBody>
          <a:bodyPr lIns="0" tIns="0" rIns="0" bIns="0">
            <a:normAutofit/>
          </a:bodyPr>
          <a:lstStyle>
            <a:lvl1pPr marL="0" indent="0">
              <a:spcBef>
                <a:spcPts val="0"/>
              </a:spcBef>
              <a:spcAft>
                <a:spcPts val="800"/>
              </a:spcAft>
              <a:buNone/>
              <a:defRPr sz="21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307192" indent="0">
              <a:spcBef>
                <a:spcPts val="0"/>
              </a:spcBef>
              <a:spcAft>
                <a:spcPts val="800"/>
              </a:spcAft>
              <a:buNone/>
              <a:defRPr sz="18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616785" indent="0">
              <a:spcBef>
                <a:spcPts val="0"/>
              </a:spcBef>
              <a:spcAft>
                <a:spcPts val="800"/>
              </a:spcAft>
              <a:buNone/>
              <a:defRPr sz="16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923977" indent="0">
              <a:spcBef>
                <a:spcPts val="0"/>
              </a:spcBef>
              <a:spcAft>
                <a:spcPts val="800"/>
              </a:spcAft>
              <a:buNone/>
              <a:defRPr sz="1333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1231169" indent="0">
              <a:spcBef>
                <a:spcPts val="0"/>
              </a:spcBef>
              <a:spcAft>
                <a:spcPts val="800"/>
              </a:spcAft>
              <a:buFont typeface="Arial" panose="020B0604020202020204" pitchFamily="34" charset="0"/>
              <a:buNone/>
              <a:defRPr sz="1067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1843154" indent="-304792">
              <a:spcBef>
                <a:spcPts val="0"/>
              </a:spcBef>
              <a:spcAft>
                <a:spcPts val="800"/>
              </a:spcAft>
              <a:buFont typeface="Nokia Pure Text" panose="020B0503020202020204" pitchFamily="34" charset="0"/>
              <a:buChar char="‒"/>
              <a:defRPr sz="1067" baseline="0">
                <a:solidFill>
                  <a:schemeClr val="tx2"/>
                </a:solidFill>
              </a:defRPr>
            </a:lvl6pPr>
            <a:lvl7pPr marL="2150346">
              <a:spcBef>
                <a:spcPts val="0"/>
              </a:spcBef>
              <a:spcAft>
                <a:spcPts val="800"/>
              </a:spcAft>
              <a:defRPr sz="933">
                <a:solidFill>
                  <a:schemeClr val="tx2"/>
                </a:solidFill>
              </a:defRPr>
            </a:lvl7pPr>
            <a:lvl8pPr marL="2457539">
              <a:spcBef>
                <a:spcPts val="0"/>
              </a:spcBef>
              <a:spcAft>
                <a:spcPts val="800"/>
              </a:spcAft>
              <a:defRPr sz="800">
                <a:solidFill>
                  <a:schemeClr val="tx2"/>
                </a:solidFill>
              </a:defRPr>
            </a:lvl8pPr>
          </a:lstStyle>
          <a:p>
            <a:pPr lvl="0"/>
            <a:r>
              <a:rPr lang="en-US" noProof="0"/>
              <a:t>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9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072000" y="6422400"/>
            <a:ext cx="6048000" cy="163200"/>
          </a:xfrm>
          <a:prstGeom prst="rect">
            <a:avLst/>
          </a:prstGeom>
        </p:spPr>
        <p:txBody>
          <a:bodyPr vert="horz" lIns="0" tIns="0" rIns="0" bIns="0" rtlCol="0" anchor="b"/>
          <a:lstStyle>
            <a:lvl1pPr algn="l">
              <a:defRPr sz="1067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&lt;Document ID: change ID in footer or remove&gt; &lt;Change information classification in footer&gt;</a:t>
            </a:r>
          </a:p>
        </p:txBody>
      </p:sp>
    </p:spTree>
    <p:extLst>
      <p:ext uri="{BB962C8B-B14F-4D97-AF65-F5344CB8AC3E}">
        <p14:creationId xmlns:p14="http://schemas.microsoft.com/office/powerpoint/2010/main" val="37475826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jpeg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6"/>
          <p:cNvSpPr>
            <a:spLocks noGrp="1"/>
          </p:cNvSpPr>
          <p:nvPr>
            <p:ph type="title"/>
          </p:nvPr>
        </p:nvSpPr>
        <p:spPr>
          <a:xfrm>
            <a:off x="556800" y="374400"/>
            <a:ext cx="11078400" cy="412800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 noProof="0"/>
              <a:t>Click</a:t>
            </a:r>
            <a:r>
              <a:rPr lang="en-US"/>
              <a:t> to edit Master title slide</a:t>
            </a:r>
          </a:p>
        </p:txBody>
      </p:sp>
      <p:sp>
        <p:nvSpPr>
          <p:cNvPr id="21" name="Slide Number Placeholder 5"/>
          <p:cNvSpPr txBox="1">
            <a:spLocks/>
          </p:cNvSpPr>
          <p:nvPr userDrawn="1"/>
        </p:nvSpPr>
        <p:spPr>
          <a:xfrm>
            <a:off x="558803" y="6421388"/>
            <a:ext cx="336000" cy="164212"/>
          </a:xfrm>
          <a:prstGeom prst="rect">
            <a:avLst/>
          </a:prstGeom>
        </p:spPr>
        <p:txBody>
          <a:bodyPr lIns="0" tIns="0" rIns="0" bIns="0" anchor="b">
            <a:spAutoFit/>
          </a:bodyPr>
          <a:lstStyle>
            <a:defPPr>
              <a:defRPr lang="en-US"/>
            </a:defPPr>
            <a:lvl1pPr marL="0" algn="l" defTabSz="914400" rtl="0" eaLnBrk="1" latinLnBrk="0" hangingPunct="1">
              <a:defRPr sz="10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fld id="{71245D3D-131A-47D1-B100-B33219007AD2}" type="slidenum">
              <a:rPr lang="en-US" sz="1067" smtClean="0">
                <a:solidFill>
                  <a:schemeClr val="tx2"/>
                </a:solidFill>
                <a:latin typeface="Arial" panose="020B0604020202020204" pitchFamily="34" charset="0"/>
                <a:ea typeface="Nokia Pure Text Light" panose="020B0304040602060303" pitchFamily="34" charset="0"/>
                <a:cs typeface="Arial" panose="020B0604020202020204" pitchFamily="34" charset="0"/>
              </a:rPr>
              <a:pPr>
                <a:defRPr/>
              </a:pPr>
              <a:t>‹#›</a:t>
            </a:fld>
            <a:endParaRPr lang="en-US" sz="1333">
              <a:solidFill>
                <a:schemeClr val="tx2"/>
              </a:solidFill>
              <a:latin typeface="Arial" panose="020B0604020202020204" pitchFamily="34" charset="0"/>
              <a:ea typeface="Nokia Pure Text Light" panose="020B0304040602060303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15877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2" r:id="rId11"/>
    <p:sldLayoutId id="2147483673" r:id="rId12"/>
  </p:sldLayoutIdLst>
  <p:hf sldNum="0" hdr="0" dt="0"/>
  <p:txStyles>
    <p:titleStyle>
      <a:lvl1pPr algn="l" defTabSz="1219170" rtl="0" eaLnBrk="1" latinLnBrk="0" hangingPunct="1">
        <a:spcBef>
          <a:spcPct val="0"/>
        </a:spcBef>
        <a:buNone/>
        <a:defRPr sz="2667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57189" indent="-457189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4267" kern="1200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3733" kern="1200">
          <a:solidFill>
            <a:schemeClr val="tx1"/>
          </a:solidFill>
          <a:latin typeface="+mn-lt"/>
          <a:ea typeface="+mn-ea"/>
          <a:cs typeface="+mn-cs"/>
        </a:defRPr>
      </a:lvl2pPr>
      <a:lvl3pPr marL="1523962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3pPr>
      <a:lvl4pPr marL="2133547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–"/>
        <a:defRPr sz="2667" kern="1200">
          <a:solidFill>
            <a:schemeClr val="tx1"/>
          </a:solidFill>
          <a:latin typeface="+mn-lt"/>
          <a:ea typeface="+mn-ea"/>
          <a:cs typeface="+mn-cs"/>
        </a:defRPr>
      </a:lvl4pPr>
      <a:lvl5pPr marL="274313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»"/>
        <a:defRPr sz="2667" kern="1200">
          <a:solidFill>
            <a:schemeClr val="tx1"/>
          </a:solidFill>
          <a:latin typeface="+mn-lt"/>
          <a:ea typeface="+mn-ea"/>
          <a:cs typeface="+mn-cs"/>
        </a:defRPr>
      </a:lvl5pPr>
      <a:lvl6pPr marL="335271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6pPr>
      <a:lvl7pPr marL="3962301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7pPr>
      <a:lvl8pPr marL="4571886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8pPr>
      <a:lvl9pPr marL="5181470" indent="-304792" algn="l" defTabSz="1219170" rtl="0" eaLnBrk="1" latinLnBrk="0" hangingPunct="1">
        <a:spcBef>
          <a:spcPct val="20000"/>
        </a:spcBef>
        <a:buFont typeface="Arial" panose="020B0604020202020204" pitchFamily="34" charset="0"/>
        <a:buChar char="•"/>
        <a:defRPr sz="2667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>
            <a:extLst>
              <a:ext uri="{FF2B5EF4-FFF2-40B4-BE49-F238E27FC236}">
                <a16:creationId xmlns:a16="http://schemas.microsoft.com/office/drawing/2014/main" id="{6F88378C-9D96-42E8-92CD-8526DDBF4F3C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1750485" y="228600"/>
            <a:ext cx="8005233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7" name="Text Placeholder 2">
            <a:extLst>
              <a:ext uri="{FF2B5EF4-FFF2-40B4-BE49-F238E27FC236}">
                <a16:creationId xmlns:a16="http://schemas.microsoft.com/office/drawing/2014/main" id="{49C4EDCB-B938-42B8-9865-939F84368B62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47700" y="1454152"/>
            <a:ext cx="11184467" cy="48302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 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  <a:endParaRPr lang="en-GB" altLang="en-US"/>
          </a:p>
        </p:txBody>
      </p:sp>
      <p:sp>
        <p:nvSpPr>
          <p:cNvPr id="1030" name="Rectangle 15">
            <a:extLst>
              <a:ext uri="{FF2B5EF4-FFF2-40B4-BE49-F238E27FC236}">
                <a16:creationId xmlns:a16="http://schemas.microsoft.com/office/drawing/2014/main" id="{7ECE1BFA-4997-4EE5-ADD7-5FC157887269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5448300" y="3304118"/>
            <a:ext cx="1237968" cy="2974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1147D7EE-9852-423A-9887-AD89CBDABB1F}"/>
              </a:ext>
            </a:extLst>
          </p:cNvPr>
          <p:cNvSpPr/>
          <p:nvPr userDrawn="1"/>
        </p:nvSpPr>
        <p:spPr bwMode="auto">
          <a:xfrm>
            <a:off x="11078633" y="6364818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C65BFE5F-28FD-4FF4-BBE3-68D6A3872C47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  <p:extLst>
      <p:ext uri="{BB962C8B-B14F-4D97-AF65-F5344CB8AC3E}">
        <p14:creationId xmlns:p14="http://schemas.microsoft.com/office/powerpoint/2010/main" val="243033961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2" r:id="rId1"/>
    <p:sldLayoutId id="2147483693" r:id="rId2"/>
    <p:sldLayoutId id="2147483694" r:id="rId3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457189" indent="-457189" algn="l" rtl="0" eaLnBrk="0" fontAlgn="base" hangingPunct="0">
        <a:spcBef>
          <a:spcPct val="20000"/>
        </a:spcBef>
        <a:spcAft>
          <a:spcPct val="0"/>
        </a:spcAft>
        <a:buBlip>
          <a:blip r:embed="rId5"/>
        </a:buBlip>
        <a:defRPr sz="3733">
          <a:solidFill>
            <a:schemeClr val="tx1"/>
          </a:solidFill>
          <a:latin typeface="+mn-lt"/>
          <a:ea typeface="+mn-ea"/>
          <a:cs typeface="+mn-cs"/>
        </a:defRPr>
      </a:lvl1pPr>
      <a:lvl2pPr marL="990575" indent="-38099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3200">
          <a:solidFill>
            <a:schemeClr val="tx1"/>
          </a:solidFill>
          <a:latin typeface="+mn-lt"/>
        </a:defRPr>
      </a:lvl2pPr>
      <a:lvl3pPr marL="1523962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667">
          <a:solidFill>
            <a:schemeClr val="tx1"/>
          </a:solidFill>
          <a:latin typeface="+mn-lt"/>
        </a:defRPr>
      </a:lvl3pPr>
      <a:lvl4pPr marL="2133547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67">
          <a:solidFill>
            <a:schemeClr val="tx1"/>
          </a:solidFill>
          <a:latin typeface="+mn-lt"/>
        </a:defRPr>
      </a:lvl4pPr>
      <a:lvl5pPr marL="2743131" indent="-304792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33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>
            <a:extLst>
              <a:ext uri="{FF2B5EF4-FFF2-40B4-BE49-F238E27FC236}">
                <a16:creationId xmlns:a16="http://schemas.microsoft.com/office/drawing/2014/main" id="{610D087A-FDA7-49D2-9930-7C00072C5B8B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044013" y="2635251"/>
            <a:ext cx="9825567" cy="2070099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GB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dirty="0"/>
            </a:br>
            <a:br>
              <a:rPr lang="en-GB" dirty="0"/>
            </a:br>
            <a: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RAN5#89-e Meeting SIG Session 1 r1</a:t>
            </a:r>
            <a:br>
              <a:rPr lang="en-US" sz="4800" b="1" i="1" kern="1200" dirty="0">
                <a:solidFill>
                  <a:srgbClr val="C0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</a:br>
            <a:br>
              <a:rPr lang="en-US" sz="3733" dirty="0">
                <a:effectLst>
                  <a:outerShdw blurRad="38100" dist="38100" dir="2700000" algn="tl">
                    <a:srgbClr val="C0C0C0"/>
                  </a:outerShdw>
                </a:effectLst>
              </a:rPr>
            </a:br>
            <a:endParaRPr lang="en-GB" sz="3733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5123" name="Subtitle 6">
            <a:extLst>
              <a:ext uri="{FF2B5EF4-FFF2-40B4-BE49-F238E27FC236}">
                <a16:creationId xmlns:a16="http://schemas.microsoft.com/office/drawing/2014/main" id="{0F20AC93-2F97-4B57-8E6C-FC63ABDCAB1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276229" y="5105400"/>
            <a:ext cx="6405033" cy="175260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US" altLang="en-US" sz="3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</a:endParaRPr>
          </a:p>
          <a:p>
            <a:pPr>
              <a:lnSpc>
                <a:spcPct val="80000"/>
              </a:lnSpc>
              <a:defRPr/>
            </a:pPr>
            <a:r>
              <a:rPr lang="en-GB" altLang="en-US" sz="2400" dirty="0">
                <a:ea typeface="MS PGothic" panose="020B0600070205080204" pitchFamily="34" charset="-128"/>
              </a:rPr>
              <a:t>10 Nov 13 – 15 UTC</a:t>
            </a:r>
          </a:p>
        </p:txBody>
      </p:sp>
    </p:spTree>
    <p:extLst>
      <p:ext uri="{BB962C8B-B14F-4D97-AF65-F5344CB8AC3E}">
        <p14:creationId xmlns:p14="http://schemas.microsoft.com/office/powerpoint/2010/main" val="115687795"/>
      </p:ext>
    </p:extLst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410201"/>
          </a:xfrm>
        </p:spPr>
        <p:txBody>
          <a:bodyPr/>
          <a:lstStyle/>
          <a:p>
            <a:r>
              <a:rPr lang="en-US" sz="2400" dirty="0"/>
              <a:t>Review of SIG Action Points (Drafts Folder)</a:t>
            </a:r>
          </a:p>
          <a:p>
            <a:r>
              <a:rPr lang="en-US" sz="2400" dirty="0"/>
              <a:t>Incoming LS</a:t>
            </a:r>
          </a:p>
          <a:p>
            <a:pPr lvl="1"/>
            <a:r>
              <a:rPr lang="en-US" sz="1867" dirty="0"/>
              <a:t>R5-205040:  LS on MCS group document subscription procedures (reply LS from CT1 – TF160?)</a:t>
            </a:r>
          </a:p>
          <a:p>
            <a:pPr lvl="1"/>
            <a:r>
              <a:rPr lang="en-US" sz="1867" dirty="0"/>
              <a:t>R5-205041: Reply LS on two consecutive invalid challenges (reply LS from CT1 – R&amp;S?)</a:t>
            </a:r>
          </a:p>
          <a:p>
            <a:r>
              <a:rPr lang="en-US" sz="2400" dirty="0"/>
              <a:t>General discussion paper</a:t>
            </a:r>
          </a:p>
          <a:p>
            <a:pPr lvl="1"/>
            <a:r>
              <a:rPr lang="en-US" sz="1867" dirty="0"/>
              <a:t>R5-205137: On the content of the TS 38.523-1 and TS 38.523-1 pre/after meeting status documents</a:t>
            </a:r>
          </a:p>
          <a:p>
            <a:r>
              <a:rPr lang="en-US" sz="2400" dirty="0"/>
              <a:t>Late </a:t>
            </a:r>
            <a:r>
              <a:rPr lang="en-US" sz="2400" dirty="0" err="1"/>
              <a:t>tdoc</a:t>
            </a:r>
            <a:r>
              <a:rPr lang="en-US" sz="2400" dirty="0"/>
              <a:t> requests</a:t>
            </a:r>
          </a:p>
          <a:p>
            <a:pPr lvl="1"/>
            <a:r>
              <a:rPr lang="en-US" sz="1867" dirty="0"/>
              <a:t>CR to TS 38.508-1 to correct test procedures releasing a PDU session (TF160)</a:t>
            </a:r>
          </a:p>
          <a:p>
            <a:pPr lvl="1"/>
            <a:r>
              <a:rPr lang="en-US" sz="1867" dirty="0"/>
              <a:t>UE capabilities and applicability for </a:t>
            </a:r>
            <a:r>
              <a:rPr lang="en-US" sz="1867" dirty="0" err="1"/>
              <a:t>eMIMO</a:t>
            </a:r>
            <a:r>
              <a:rPr lang="en-US" sz="1867" dirty="0"/>
              <a:t> Test Cases (Motorola Mobility) – 2 CRs</a:t>
            </a:r>
          </a:p>
          <a:p>
            <a:pPr lvl="1"/>
            <a:r>
              <a:rPr lang="en-US" sz="1867" dirty="0"/>
              <a:t>Discussion paper related to CR R5-205844 (Qualcomm)</a:t>
            </a:r>
          </a:p>
          <a:p>
            <a:pPr lvl="1"/>
            <a:r>
              <a:rPr lang="en-US" sz="1867" dirty="0"/>
              <a:t>UE capability and applicability CRs for NR IIOT (Nokia) – 3 CRs</a:t>
            </a:r>
          </a:p>
          <a:p>
            <a:pPr lvl="1"/>
            <a:r>
              <a:rPr lang="en-US" sz="1867" dirty="0"/>
              <a:t>Supporting CR for verification of IMS over NR TC 6.2 (Anritsu) </a:t>
            </a:r>
          </a:p>
          <a:p>
            <a:pPr lvl="1"/>
            <a:r>
              <a:rPr lang="en-US" sz="1867" dirty="0"/>
              <a:t>UE capabilities and applicability for </a:t>
            </a:r>
            <a:r>
              <a:rPr lang="nn-NO" sz="1867" dirty="0"/>
              <a:t>NR V2X and NR Mobile Enhancement test cases (Huawei/HiSilicon) – 4 CRs</a:t>
            </a:r>
          </a:p>
          <a:p>
            <a:pPr lvl="1"/>
            <a:r>
              <a:rPr lang="en-US" sz="1867" dirty="0"/>
              <a:t>LS on inconsistency in specifying handling of MCPTT SIP 183 to</a:t>
            </a:r>
            <a:r>
              <a:rPr lang="nn-NO" sz="1867" dirty="0"/>
              <a:t> CT1 (Samsung)</a:t>
            </a:r>
            <a:endParaRPr lang="en-US" sz="1867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3323880610"/>
      </p:ext>
    </p:extLst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r>
              <a:rPr lang="en-US" sz="2400" dirty="0"/>
              <a:t>Discussion Papers (5G NR)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R5-205340 - Open issues in NR-DC test specification (TF160)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R5-205391 - Discussion paper on EPS NAS message container IE for inter-system change from S1 mode to N1 mode without N26 (Huawei/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R5-205480 - Discussion for testing UE handling of extended fields in SI (Huawei/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R5-205521 - Discussion paper on how to use NG.114 (R&amp;S)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R5-206038 - Discussion paper on 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postamble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 state for inter-system change from N1 mode to S1 mode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R5-205408 - Discussion on NR V2X Authentication test (Huawei/</a:t>
            </a:r>
            <a:r>
              <a:rPr lang="en-US" sz="2000" dirty="0" err="1">
                <a:latin typeface="Calibri" panose="020F0502020204030204" pitchFamily="34" charset="0"/>
                <a:ea typeface="Calibri" panose="020F0502020204030204" pitchFamily="34" charset="0"/>
              </a:rPr>
              <a:t>HiSilicon</a:t>
            </a:r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R5-205327 - Discussion paper for RRC Segmentation in Rel-16 RACS (Qualcomm)</a:t>
            </a: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R5-205719 - Introduction of TEI16 RRC DL Segmentation in Signaling Specs (Qualcomm)</a:t>
            </a:r>
          </a:p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822604170"/>
      </p:ext>
    </p:extLst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8D05B-10AD-40C5-B3A3-8AC23BEB5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750485" y="228600"/>
            <a:ext cx="8005233" cy="523875"/>
          </a:xfrm>
        </p:spPr>
        <p:txBody>
          <a:bodyPr/>
          <a:lstStyle/>
          <a:p>
            <a:r>
              <a:rPr lang="en-US" dirty="0"/>
              <a:t>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A8B2F36-4BE5-4A17-8AD3-D5ADFAB7716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4850" y="1000124"/>
            <a:ext cx="11184467" cy="5150911"/>
          </a:xfrm>
        </p:spPr>
        <p:txBody>
          <a:bodyPr/>
          <a:lstStyle/>
          <a:p>
            <a:pPr lvl="1"/>
            <a:endParaRPr lang="en-US" sz="20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r>
              <a:rPr lang="en-US" sz="2800" dirty="0"/>
              <a:t>Discussion Papers (LTE)</a:t>
            </a:r>
            <a:endParaRPr lang="en-US" sz="2533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lvl="1"/>
            <a:r>
              <a:rPr lang="en-US" sz="2000" dirty="0">
                <a:latin typeface="Calibri" panose="020F0502020204030204" pitchFamily="34" charset="0"/>
                <a:ea typeface="Calibri" panose="020F0502020204030204" pitchFamily="34" charset="0"/>
              </a:rPr>
              <a:t>R5-205151 - Specifying a single LTE multi-layer test for MCPTT enabled devices(Samsung)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Discussion on contentious CRs (on request – if time permits)</a:t>
            </a:r>
          </a:p>
          <a:p>
            <a:r>
              <a:rPr lang="en-US" sz="2400" dirty="0">
                <a:latin typeface="Calibri" panose="020F0502020204030204" pitchFamily="34" charset="0"/>
              </a:rPr>
              <a:t>Any other topics (on request – if time permits)</a:t>
            </a:r>
            <a:endParaRPr lang="en-US" sz="2400" dirty="0"/>
          </a:p>
          <a:p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932236589"/>
      </p:ext>
    </p:extLst>
  </p:cSld>
  <p:clrMapOvr>
    <a:masterClrMapping/>
  </p:clrMapOvr>
  <p:transition spd="slow"/>
</p:sld>
</file>

<file path=ppt/theme/theme1.xml><?xml version="1.0" encoding="utf-8"?>
<a:theme xmlns:a="http://schemas.openxmlformats.org/drawingml/2006/main" name="Nokia White Master with headline">
  <a:themeElements>
    <a:clrScheme name="Nokia April 2016">
      <a:dk1>
        <a:srgbClr val="124191"/>
      </a:dk1>
      <a:lt1>
        <a:srgbClr val="FFFFFF"/>
      </a:lt1>
      <a:dk2>
        <a:srgbClr val="001135"/>
      </a:dk2>
      <a:lt2>
        <a:srgbClr val="4D5766"/>
      </a:lt2>
      <a:accent1>
        <a:srgbClr val="98A2AE"/>
      </a:accent1>
      <a:accent2>
        <a:srgbClr val="BEC8D2"/>
      </a:accent2>
      <a:accent3>
        <a:srgbClr val="00C9FF"/>
      </a:accent3>
      <a:accent4>
        <a:srgbClr val="FF3154"/>
      </a:accent4>
      <a:accent5>
        <a:srgbClr val="FFFB00"/>
      </a:accent5>
      <a:accent6>
        <a:srgbClr val="4BDD33"/>
      </a:accent6>
      <a:hlink>
        <a:srgbClr val="0645AD"/>
      </a:hlink>
      <a:folHlink>
        <a:srgbClr val="0B0080"/>
      </a:folHlink>
    </a:clrScheme>
    <a:fontScheme name="Nokia Arial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3175">
          <a:noFill/>
          <a:prstDash val="solid"/>
        </a:ln>
      </a:spPr>
      <a:bodyPr rot="0" spcFirstLastPara="0" vertOverflow="overflow" horzOverflow="overflow" vert="horz" wrap="square" lIns="72000" tIns="72000" rIns="72000" bIns="72000" numCol="1" spcCol="0" rtlCol="0" fromWordArt="0" anchor="t" anchorCtr="0" forceAA="0" compatLnSpc="1">
        <a:prstTxWarp prst="textNoShape">
          <a:avLst/>
        </a:prstTxWarp>
        <a:noAutofit/>
      </a:bodyPr>
      <a:lstStyle>
        <a:defPPr algn="l">
          <a:defRPr sz="1200" dirty="0" err="1" smtClean="0">
            <a:solidFill>
              <a:schemeClr val="tx2"/>
            </a:solidFill>
            <a:ea typeface="Nokia Pure Text Light" panose="020B0403020202020204" pitchFamily="34" charset="0"/>
          </a:defRPr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3175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72000" tIns="72000" rIns="72000" bIns="72000" rtlCol="0">
        <a:spAutoFit/>
      </a:bodyPr>
      <a:lstStyle>
        <a:defPPr defTabSz="360000">
          <a:spcAft>
            <a:spcPts val="600"/>
          </a:spcAft>
          <a:tabLst>
            <a:tab pos="360000" algn="l"/>
          </a:tabLst>
          <a:defRPr sz="1200" dirty="0" smtClean="0">
            <a:solidFill>
              <a:schemeClr val="tx2"/>
            </a:solidFill>
            <a:latin typeface="Arial" panose="020B0604020202020204" pitchFamily="34" charset="0"/>
            <a:ea typeface="Nokia Pure Text Light" panose="020B0403020202020204" pitchFamily="34" charset="0"/>
            <a:cs typeface="Arial" panose="020B0604020202020204" pitchFamily="34" charset="0"/>
          </a:defRPr>
        </a:defPPr>
      </a:lstStyle>
    </a:txDef>
  </a:objectDefaults>
  <a:extraClrSchemeLst/>
  <a:extLst>
    <a:ext uri="{05A4C25C-085E-4340-85A3-A5531E510DB2}">
      <thm15:themeFamily xmlns:thm15="http://schemas.microsoft.com/office/thememl/2012/main" name="Arial PowerPoint.potx" id="{0E061A61-7E57-432B-907A-AB1A22788084}" vid="{E3207492-1C8E-486E-90C1-42382B5C6009}"/>
    </a:ext>
  </a:ext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25838</TotalTime>
  <Words>372</Words>
  <Application>Microsoft Office PowerPoint</Application>
  <PresentationFormat>Widescreen</PresentationFormat>
  <Paragraphs>35</Paragraphs>
  <Slides>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Arial</vt:lpstr>
      <vt:lpstr>Calibri</vt:lpstr>
      <vt:lpstr>Nokia Pure Headline Ultra Light</vt:lpstr>
      <vt:lpstr>Nokia Pure Text</vt:lpstr>
      <vt:lpstr>Nokia Pure Text Light</vt:lpstr>
      <vt:lpstr>Times New Roman</vt:lpstr>
      <vt:lpstr>Wingdings</vt:lpstr>
      <vt:lpstr>Nokia White Master with headline</vt:lpstr>
      <vt:lpstr>2_Office Theme</vt:lpstr>
      <vt:lpstr>    RAN5#89-e Meeting SIG Session 1 r1  </vt:lpstr>
      <vt:lpstr>Agenda</vt:lpstr>
      <vt:lpstr>Agenda</vt:lpstr>
      <vt:lpstr>Agenda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balazs.bertenyi@nokia.com</dc:creator>
  <cp:keywords>CTPClassification=CTP_NT</cp:keywords>
  <cp:lastModifiedBy>Jacob John</cp:lastModifiedBy>
  <cp:revision>498</cp:revision>
  <dcterms:created xsi:type="dcterms:W3CDTF">2018-05-24T11:49:12Z</dcterms:created>
  <dcterms:modified xsi:type="dcterms:W3CDTF">2020-11-09T23:37:29Z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a5af123f-c90f-447d-ba37-4428aae2e3d0</vt:lpwstr>
  </property>
  <property fmtid="{D5CDD505-2E9C-101B-9397-08002B2CF9AE}" pid="3" name="CTP_TimeStamp">
    <vt:lpwstr>2018-06-14 23:21:33Z</vt:lpwstr>
  </property>
  <property fmtid="{D5CDD505-2E9C-101B-9397-08002B2CF9AE}" pid="4" name="CTP_BU">
    <vt:lpwstr>NA</vt:lpwstr>
  </property>
  <property fmtid="{D5CDD505-2E9C-101B-9397-08002B2CF9AE}" pid="5" name="CTP_IDSID">
    <vt:lpwstr>NA</vt:lpwstr>
  </property>
  <property fmtid="{D5CDD505-2E9C-101B-9397-08002B2CF9AE}" pid="6" name="CTP_WWID">
    <vt:lpwstr>NA</vt:lpwstr>
  </property>
  <property fmtid="{D5CDD505-2E9C-101B-9397-08002B2CF9AE}" pid="7" name="CTPClassification">
    <vt:lpwstr>CTP_NT</vt:lpwstr>
  </property>
</Properties>
</file>