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13-Nov-20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RAN5#89-e Meeting Midweek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13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 </a:t>
            </a:r>
            <a:r>
              <a:rPr lang="en-US" sz="1867"/>
              <a:t>– R5-205928 (CMCC, Huawei)</a:t>
            </a:r>
            <a:endParaRPr lang="en-US" sz="1867" dirty="0"/>
          </a:p>
          <a:p>
            <a:pPr lvl="1"/>
            <a:r>
              <a:rPr lang="en-US" sz="1867" dirty="0"/>
              <a:t>4.5.2 – R5-206270 (Lenovo, Motorola Mobility)</a:t>
            </a:r>
          </a:p>
          <a:p>
            <a:pPr lvl="1"/>
            <a:r>
              <a:rPr lang="en-US" sz="1867" dirty="0"/>
              <a:t>4.5.3 – R5-205621 (ROHDE &amp; SCHWARZ)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  <a:endParaRPr lang="en-US" sz="1867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26379</TotalTime>
  <Words>73</Words>
  <Application>Microsoft Office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RAN5#89-e Meeting Midweek Joint Session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486</cp:revision>
  <dcterms:created xsi:type="dcterms:W3CDTF">2018-05-24T11:49:12Z</dcterms:created>
  <dcterms:modified xsi:type="dcterms:W3CDTF">2020-11-13T11:49:51Z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