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19-Nov-20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RAN5#88-e Meeting Concluding Joint Session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19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667375"/>
          </a:xfrm>
        </p:spPr>
        <p:txBody>
          <a:bodyPr/>
          <a:lstStyle/>
          <a:p>
            <a:r>
              <a:rPr lang="en-US" sz="2400" dirty="0"/>
              <a:t>Review of progress of E-meeting (comments/concerns)</a:t>
            </a:r>
          </a:p>
          <a:p>
            <a:pPr lvl="1"/>
            <a:r>
              <a:rPr lang="en-US" sz="1867" dirty="0"/>
              <a:t>Open CRs/</a:t>
            </a:r>
            <a:r>
              <a:rPr lang="en-US" sz="1867" dirty="0" err="1"/>
              <a:t>tdocs</a:t>
            </a:r>
            <a:r>
              <a:rPr lang="en-US" sz="1867" dirty="0"/>
              <a:t> – deadlines, final </a:t>
            </a:r>
            <a:r>
              <a:rPr lang="en-US" sz="1867" dirty="0" err="1"/>
              <a:t>tdoc</a:t>
            </a:r>
            <a:r>
              <a:rPr lang="en-US" sz="1867" dirty="0"/>
              <a:t> allocation and decision making</a:t>
            </a:r>
          </a:p>
          <a:p>
            <a:pPr lvl="2"/>
            <a:r>
              <a:rPr lang="en-US" altLang="en-US" sz="1600" b="1" dirty="0"/>
              <a:t>Last revision upload: Thu 19 Nov 16:00 UTC (17:00 CET) – Ingo will allocate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 for revised documents (independent of verdict)</a:t>
            </a:r>
          </a:p>
          <a:p>
            <a:pPr lvl="2"/>
            <a:r>
              <a:rPr lang="en-US" altLang="en-US" sz="1600" b="1" dirty="0"/>
              <a:t>Last comments: Fri 20 Nov 16:00 UTC (17:00 CET) – objection for agreement (if objection not explicitly stated, will be agreed)</a:t>
            </a:r>
          </a:p>
          <a:p>
            <a:pPr lvl="2"/>
            <a:r>
              <a:rPr lang="en-US" altLang="en-US" sz="1600" b="1" dirty="0"/>
              <a:t>Deadline to submit final </a:t>
            </a:r>
            <a:r>
              <a:rPr lang="en-US" altLang="en-US" sz="1600" b="1" dirty="0" err="1"/>
              <a:t>tdoc</a:t>
            </a:r>
            <a:r>
              <a:rPr lang="en-US" altLang="en-US" sz="1600" b="1" dirty="0"/>
              <a:t>: Fri 20 Nov 21:00 UTC (22:00 CET) – ‘Not Pursued’ verdict for missing final version of agreed CRs</a:t>
            </a:r>
            <a:endParaRPr lang="en-US" sz="1600" dirty="0"/>
          </a:p>
          <a:p>
            <a:r>
              <a:rPr lang="en-US" sz="2400" dirty="0"/>
              <a:t>Closing agenda</a:t>
            </a:r>
          </a:p>
          <a:p>
            <a:pPr lvl="1"/>
            <a:r>
              <a:rPr lang="en-US" sz="1867" dirty="0"/>
              <a:t>7.2.1 – RF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7.2.2 – SIG group docs still requiring WG verdict/confirmation</a:t>
            </a:r>
          </a:p>
          <a:p>
            <a:pPr lvl="2"/>
            <a:r>
              <a:rPr lang="en-US" sz="1600" dirty="0"/>
              <a:t>None</a:t>
            </a:r>
          </a:p>
          <a:p>
            <a:pPr lvl="1"/>
            <a:r>
              <a:rPr lang="en-US" sz="1867" dirty="0"/>
              <a:t>7.2.3 – Joint docs still requiring WG verdict/confirmation</a:t>
            </a:r>
          </a:p>
          <a:p>
            <a:pPr lvl="2"/>
            <a:r>
              <a:rPr lang="en-US" sz="1600" dirty="0"/>
              <a:t>R5-205329r1 MCC TF160 </a:t>
            </a:r>
            <a:r>
              <a:rPr lang="en-US" sz="1600" dirty="0" err="1"/>
              <a:t>ToR</a:t>
            </a:r>
            <a:r>
              <a:rPr lang="en-US" sz="1600" dirty="0"/>
              <a:t> 2021 (MCC TF160)</a:t>
            </a:r>
          </a:p>
          <a:p>
            <a:pPr lvl="2"/>
            <a:r>
              <a:rPr lang="en-US" sz="1600" dirty="0"/>
              <a:t>R5-205330 RAN5 PRD12 version 6.4 (MCC TF160)</a:t>
            </a:r>
          </a:p>
          <a:p>
            <a:pPr lvl="2"/>
            <a:r>
              <a:rPr lang="en-US" sz="1600" dirty="0"/>
              <a:t>Incoming LSs</a:t>
            </a:r>
          </a:p>
          <a:p>
            <a:pPr lvl="3"/>
            <a:r>
              <a:rPr lang="en-US" sz="1600" dirty="0"/>
              <a:t>R5-206276; R5-206277; R5-206278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060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66750"/>
            <a:ext cx="11184467" cy="5484285"/>
          </a:xfrm>
        </p:spPr>
        <p:txBody>
          <a:bodyPr/>
          <a:lstStyle/>
          <a:p>
            <a:pPr lvl="1"/>
            <a:endParaRPr lang="en-US" sz="1867" dirty="0"/>
          </a:p>
          <a:p>
            <a:pPr lvl="1"/>
            <a:r>
              <a:rPr lang="en-US" sz="1867" dirty="0"/>
              <a:t>7.4.1 – New WI Proposals</a:t>
            </a:r>
          </a:p>
          <a:p>
            <a:pPr lvl="2"/>
            <a:r>
              <a:rPr lang="en-US" sz="1600" dirty="0"/>
              <a:t>R5-206247 (CATT); R5-206248 (China Telecom); R5-206249 (CMCC); R5-206249, R5-206250 (HUGHES); R5-206252 (Huawei, Hisilicon); R5-206253 (Huawei, CMCC); R5-206254 (Huawei, Hisilicon)</a:t>
            </a:r>
          </a:p>
          <a:p>
            <a:pPr lvl="1"/>
            <a:r>
              <a:rPr lang="en-US" sz="2133" dirty="0"/>
              <a:t>7.4.2 – Revised WID/SID</a:t>
            </a:r>
          </a:p>
          <a:p>
            <a:pPr lvl="2"/>
            <a:r>
              <a:rPr lang="en-US" sz="1600" dirty="0"/>
              <a:t>R5-206181r1 (Qualcomm)</a:t>
            </a:r>
          </a:p>
          <a:p>
            <a:pPr lvl="2"/>
            <a:r>
              <a:rPr lang="en-US" sz="1600" dirty="0"/>
              <a:t>R5-206239 (CATT) </a:t>
            </a:r>
          </a:p>
          <a:p>
            <a:pPr lvl="1"/>
            <a:r>
              <a:rPr lang="en-US" sz="2400" dirty="0"/>
              <a:t>7.5 – Docs still needing agreement/endorsement/approval</a:t>
            </a:r>
          </a:p>
          <a:p>
            <a:pPr lvl="2"/>
            <a:r>
              <a:rPr lang="en-US" sz="1600" dirty="0"/>
              <a:t>MCC TF160 Status Report – R5-206245</a:t>
            </a:r>
          </a:p>
          <a:p>
            <a:pPr lvl="2"/>
            <a:r>
              <a:rPr lang="en-US" sz="1600" dirty="0"/>
              <a:t>Outgoing LS</a:t>
            </a:r>
          </a:p>
          <a:p>
            <a:pPr lvl="3"/>
            <a:r>
              <a:rPr lang="en-US" sz="1600" dirty="0"/>
              <a:t>R5-206605 LS on Frequency Bands for testing of A-GNSS Sensitivity tests in NR and LTE (Spirent)</a:t>
            </a:r>
          </a:p>
          <a:p>
            <a:pPr lvl="1"/>
            <a:r>
              <a:rPr lang="en-US" sz="2133" dirty="0"/>
              <a:t>Confirmation of Future RAN5 Matters - R5-205033</a:t>
            </a:r>
          </a:p>
          <a:p>
            <a:endParaRPr lang="en-US" sz="2000" dirty="0">
              <a:latin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042101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26746</TotalTime>
  <Words>295</Words>
  <Application>Microsoft Office PowerPoint</Application>
  <PresentationFormat>Widescreen</PresentationFormat>
  <Paragraphs>34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RAN5#88-e Meeting Concluding Joint Session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504</cp:revision>
  <dcterms:created xsi:type="dcterms:W3CDTF">2018-05-24T11:49:12Z</dcterms:created>
  <dcterms:modified xsi:type="dcterms:W3CDTF">2020-11-19T12:47:18Z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