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26-Aug-20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SIG Session 3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26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866776"/>
            <a:ext cx="11184467" cy="5284260"/>
          </a:xfrm>
        </p:spPr>
        <p:txBody>
          <a:bodyPr/>
          <a:lstStyle/>
          <a:p>
            <a:r>
              <a:rPr lang="en-US" sz="2400" dirty="0"/>
              <a:t>Action points added</a:t>
            </a:r>
          </a:p>
          <a:p>
            <a:r>
              <a:rPr lang="en-US" sz="2400" dirty="0">
                <a:latin typeface="Calibri" panose="020F0502020204030204" pitchFamily="34" charset="0"/>
              </a:rPr>
              <a:t>Outgoing LS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R5-204361 - LS on old unverified IMS test cases (R&amp;S)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R5-204362 - LS on two consecutive invalid challenges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R5-204364 - Reply LS to LS to 3GPP RAN5 on Requirement for Mission Critical Services (MCX) Testing and Certification 3GPP Release level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R5-204376 - Status of Conformance testing development for Mission Critical Services (MCS)</a:t>
            </a:r>
          </a:p>
          <a:p>
            <a:r>
              <a:rPr lang="en-US" sz="2400" dirty="0"/>
              <a:t>SIG </a:t>
            </a:r>
            <a:r>
              <a:rPr lang="en-US" sz="2400" dirty="0" err="1"/>
              <a:t>Tdoc</a:t>
            </a:r>
            <a:r>
              <a:rPr lang="en-US" sz="2400" dirty="0"/>
              <a:t> status review &amp; conclusion</a:t>
            </a:r>
          </a:p>
          <a:p>
            <a:pPr lvl="1"/>
            <a:r>
              <a:rPr lang="en-US" sz="1867" dirty="0"/>
              <a:t>Withdrawal notification</a:t>
            </a:r>
          </a:p>
          <a:p>
            <a:pPr lvl="1"/>
            <a:r>
              <a:rPr lang="en-US" sz="1867" dirty="0"/>
              <a:t>Flagged CRs/</a:t>
            </a:r>
            <a:r>
              <a:rPr lang="en-US" sz="1867" dirty="0" err="1"/>
              <a:t>pCRs</a:t>
            </a:r>
            <a:r>
              <a:rPr lang="en-US" sz="1867" dirty="0"/>
              <a:t> </a:t>
            </a:r>
          </a:p>
          <a:p>
            <a:pPr lvl="1"/>
            <a:r>
              <a:rPr lang="en-US" sz="1867" dirty="0"/>
              <a:t>Deferred CRs/</a:t>
            </a:r>
            <a:r>
              <a:rPr lang="en-US" sz="1867" dirty="0" err="1"/>
              <a:t>pCRs</a:t>
            </a:r>
            <a:endParaRPr lang="en-US" sz="1867" dirty="0"/>
          </a:p>
          <a:p>
            <a:pPr lvl="1"/>
            <a:r>
              <a:rPr lang="en-US" sz="1867" dirty="0"/>
              <a:t>Revised CRs/</a:t>
            </a:r>
            <a:r>
              <a:rPr lang="en-US" sz="1867" dirty="0" err="1"/>
              <a:t>pCRs</a:t>
            </a:r>
            <a:endParaRPr lang="en-US" sz="1867" dirty="0"/>
          </a:p>
          <a:p>
            <a:r>
              <a:rPr lang="en-US" sz="2400" dirty="0">
                <a:latin typeface="Calibri" panose="020F0502020204030204" pitchFamily="34" charset="0"/>
              </a:rPr>
              <a:t>SIG Action Point review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26289</TotalTime>
  <Words>118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SIG Session 3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485</cp:revision>
  <dcterms:created xsi:type="dcterms:W3CDTF">2018-05-24T11:49:12Z</dcterms:created>
  <dcterms:modified xsi:type="dcterms:W3CDTF">2020-08-26T12:41:30Z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