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18-Aug-20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Session 1 r2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18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 – R5-203219 LS to 3GPP RAN5 on Requirement for Mission Critical Services (MCX) Testing and Certification 3GPP Release level (NIST?)</a:t>
            </a:r>
          </a:p>
          <a:p>
            <a:r>
              <a:rPr lang="en-US" sz="2400" dirty="0"/>
              <a:t>Discussion Papers (5G NR)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R5-203460 - Discussion paper on two consecutive invalid challenges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R5-204333 - Aligning the RRC specific message in TS 38.523-1 contents with the default messages in TS 38.508-1 (Samsung)</a:t>
            </a:r>
          </a:p>
          <a:p>
            <a:r>
              <a:rPr lang="en-US" sz="2800" dirty="0"/>
              <a:t>Discussion Papers (LTE)</a:t>
            </a:r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R5-203894 - Proposal for new EPS Mobility Management test case for extended octets (DoCoMo)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R5-204144 - Discussion paper on applicability of legacy test cases for Cat-M1/M2 (Ericsson)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Discussion Papers (IMS)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R5-203458 - Discussion paper on old unverified IMS test cases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R5-203459 - Discussion paper on IR.92 update (R&amp;S)</a:t>
            </a:r>
            <a:endParaRPr lang="en-US" sz="2400" dirty="0"/>
          </a:p>
          <a:p>
            <a:r>
              <a:rPr lang="en-US" sz="2400" dirty="0"/>
              <a:t>Discussion Papers (Mission Critical Services)</a:t>
            </a:r>
          </a:p>
          <a:p>
            <a:pPr lvl="1"/>
            <a:r>
              <a:rPr lang="en-US" sz="1867" dirty="0"/>
              <a:t>R5-203555 - MCX message content issues (</a:t>
            </a:r>
            <a:r>
              <a:rPr lang="fr-FR" sz="1867" dirty="0"/>
              <a:t>MCC TF160, UPV/EHU, </a:t>
            </a:r>
            <a:r>
              <a:rPr lang="fr-FR" sz="1867" dirty="0" err="1"/>
              <a:t>Nemergent</a:t>
            </a:r>
            <a:r>
              <a:rPr lang="fr-FR" sz="1867" dirty="0"/>
              <a:t> Solutions</a:t>
            </a:r>
            <a:r>
              <a:rPr lang="en-US" sz="1867" dirty="0"/>
              <a:t>)</a:t>
            </a:r>
          </a:p>
          <a:p>
            <a:pPr lvl="1"/>
            <a:r>
              <a:rPr lang="en-US" sz="1867" dirty="0"/>
              <a:t>R5-203579 - MCPTT call establishment procedures (MCC TF160)</a:t>
            </a:r>
          </a:p>
          <a:p>
            <a:pPr lvl="1"/>
            <a:r>
              <a:rPr lang="en-US" sz="1867" dirty="0"/>
              <a:t>R5-204094 - MCPTT IPCAN test environment (</a:t>
            </a:r>
            <a:r>
              <a:rPr lang="fr-FR" sz="1867" dirty="0"/>
              <a:t>UPV/EHU)</a:t>
            </a:r>
            <a:endParaRPr lang="en-US" sz="1867" dirty="0"/>
          </a:p>
          <a:p>
            <a:r>
              <a:rPr lang="en-US" sz="2400" dirty="0"/>
              <a:t>Discussion Papers (Work Plan)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R5-203419 - Discussion for NR Mobility Enhancements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R5-203421 - Discussion for NR V2X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8901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25789</TotalTime>
  <Words>283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1 r2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482</cp:revision>
  <dcterms:created xsi:type="dcterms:W3CDTF">2018-05-24T11:49:12Z</dcterms:created>
  <dcterms:modified xsi:type="dcterms:W3CDTF">2020-08-18T13:08:03Z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