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7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17-Aug-20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4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Welcome To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Opening Joint Session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>
                <a:ea typeface="MS PGothic" panose="020B0600070205080204" pitchFamily="34" charset="-128"/>
              </a:rPr>
              <a:t>17 Aug </a:t>
            </a:r>
            <a:r>
              <a:rPr lang="en-GB" altLang="en-US" sz="2400" dirty="0">
                <a:ea typeface="MS PGothic" panose="020B0600070205080204" pitchFamily="34" charset="-128"/>
              </a:rPr>
              <a:t>13 – 14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Approval of agenda in R5-204338</a:t>
            </a:r>
          </a:p>
          <a:p>
            <a:r>
              <a:rPr lang="en-US" sz="2400" dirty="0"/>
              <a:t>Endorsement of R5-203201 - RAN5#88 E-Meeting Timelines, Scope, Process</a:t>
            </a:r>
          </a:p>
          <a:p>
            <a:r>
              <a:rPr lang="en-US" sz="2400" dirty="0"/>
              <a:t>Approval of RAN5#87-e WG Minutes</a:t>
            </a:r>
          </a:p>
          <a:p>
            <a:r>
              <a:rPr lang="en-US" sz="2400" dirty="0"/>
              <a:t>R5-203531 MCC TF160 Status Report (2021 TTCN Tasks List Intro)</a:t>
            </a:r>
          </a:p>
          <a:p>
            <a:r>
              <a:rPr lang="en-US" sz="2400" dirty="0"/>
              <a:t>Handling of Incoming Liaison Statements</a:t>
            </a:r>
          </a:p>
          <a:p>
            <a:r>
              <a:rPr lang="en-US" sz="2400" dirty="0"/>
              <a:t>Introduction of new work item proposals (no presentation)</a:t>
            </a:r>
          </a:p>
          <a:p>
            <a:r>
              <a:rPr lang="en-US" sz="2400" dirty="0"/>
              <a:t>Handling of ‘General Discussion Papers’ (brief summary presentation)</a:t>
            </a:r>
          </a:p>
          <a:p>
            <a:r>
              <a:rPr lang="en-US" sz="2400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25256</TotalTime>
  <Words>82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Welcome To RAN5#88-e Meeting Opening Joint Session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467</cp:revision>
  <dcterms:created xsi:type="dcterms:W3CDTF">2018-05-24T11:49:12Z</dcterms:created>
  <dcterms:modified xsi:type="dcterms:W3CDTF">2020-08-17T11:43:59Z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