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21-Aug-20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Midweek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>
                <a:ea typeface="MS PGothic" panose="020B0600070205080204" pitchFamily="34" charset="-128"/>
              </a:rPr>
              <a:t>21 Aug </a:t>
            </a:r>
            <a:r>
              <a:rPr lang="en-GB" altLang="en-US" sz="2400" dirty="0">
                <a:ea typeface="MS PGothic" panose="020B0600070205080204" pitchFamily="34" charset="-128"/>
              </a:rPr>
              <a:t>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None </a:t>
            </a:r>
          </a:p>
          <a:p>
            <a:pPr lvl="1"/>
            <a:r>
              <a:rPr lang="en-US" sz="1867" dirty="0"/>
              <a:t>4.5.2 – R5-203286r2 (Keysight)</a:t>
            </a:r>
          </a:p>
          <a:p>
            <a:pPr lvl="1"/>
            <a:r>
              <a:rPr lang="en-US" sz="1867" dirty="0"/>
              <a:t>4.5.3 – R5-203613r3 (Ericsson); R5-204219 (Spirent)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  <a:endParaRPr lang="en-US" sz="1867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25994</TotalTime>
  <Words>67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RAN5#87-e Meeting Midweek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481</cp:revision>
  <dcterms:created xsi:type="dcterms:W3CDTF">2018-05-24T11:49:12Z</dcterms:created>
  <dcterms:modified xsi:type="dcterms:W3CDTF">2020-08-21T12:37:53Z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