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6"/>
  </p:notesMasterIdLst>
  <p:sldIdLst>
    <p:sldId id="275" r:id="rId3"/>
    <p:sldId id="276" r:id="rId4"/>
    <p:sldId id="277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27-Aug-20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RAN5#88-e Meeting Concluding Joint Session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27 Aug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060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666750"/>
            <a:ext cx="11184467" cy="5667375"/>
          </a:xfrm>
        </p:spPr>
        <p:txBody>
          <a:bodyPr/>
          <a:lstStyle/>
          <a:p>
            <a:r>
              <a:rPr lang="en-US" sz="2400" dirty="0"/>
              <a:t>Review of progress of E-meeting (comments/concerns)</a:t>
            </a:r>
          </a:p>
          <a:p>
            <a:pPr lvl="1"/>
            <a:r>
              <a:rPr lang="en-US" sz="1867" dirty="0"/>
              <a:t>Open CRs/</a:t>
            </a:r>
            <a:r>
              <a:rPr lang="en-US" sz="1867" dirty="0" err="1"/>
              <a:t>pCRs</a:t>
            </a:r>
            <a:r>
              <a:rPr lang="en-US" sz="1867" dirty="0"/>
              <a:t>/</a:t>
            </a:r>
            <a:r>
              <a:rPr lang="en-US" sz="1867" dirty="0" err="1"/>
              <a:t>tdocs</a:t>
            </a:r>
            <a:r>
              <a:rPr lang="en-US" sz="1867" dirty="0"/>
              <a:t> – deadlines, final </a:t>
            </a:r>
            <a:r>
              <a:rPr lang="en-US" sz="1867" dirty="0" err="1"/>
              <a:t>tdoc</a:t>
            </a:r>
            <a:r>
              <a:rPr lang="en-US" sz="1867" dirty="0"/>
              <a:t> allocation and decision making</a:t>
            </a:r>
          </a:p>
          <a:p>
            <a:pPr lvl="2"/>
            <a:r>
              <a:rPr lang="en-US" altLang="en-US" sz="1600" b="1" dirty="0"/>
              <a:t>Last revision upload: Thu 27 Aug 15:00 UTC (17:00 CEST) – Ingo will allocate final </a:t>
            </a:r>
            <a:r>
              <a:rPr lang="en-US" altLang="en-US" sz="1600" b="1" dirty="0" err="1"/>
              <a:t>tdoc</a:t>
            </a:r>
            <a:r>
              <a:rPr lang="en-US" altLang="en-US" sz="1600" b="1" dirty="0"/>
              <a:t> for revised documents (independent of verdict)</a:t>
            </a:r>
          </a:p>
          <a:p>
            <a:pPr lvl="2"/>
            <a:r>
              <a:rPr lang="en-US" altLang="en-US" sz="1600" b="1" dirty="0"/>
              <a:t>Last comments: Fri 28 Aug 15:00 UTC (17:00 CEST) – objection for agreement (if objection not explicitly stated, will be agreed)</a:t>
            </a:r>
          </a:p>
          <a:p>
            <a:pPr lvl="2"/>
            <a:r>
              <a:rPr lang="en-US" altLang="en-US" sz="1600" b="1" dirty="0"/>
              <a:t>Deadline to submit final </a:t>
            </a:r>
            <a:r>
              <a:rPr lang="en-US" altLang="en-US" sz="1600" b="1" dirty="0" err="1"/>
              <a:t>tdoc</a:t>
            </a:r>
            <a:r>
              <a:rPr lang="en-US" altLang="en-US" sz="1600" b="1" dirty="0"/>
              <a:t>: Fri 28 Aug 20:00 UTC (22:00 CEST) – ‘Not Pursued’ verdict for missing final version of agreed/approved CRs/</a:t>
            </a:r>
            <a:r>
              <a:rPr lang="en-US" altLang="en-US" sz="1600" b="1" dirty="0" err="1"/>
              <a:t>pCRs</a:t>
            </a:r>
            <a:endParaRPr lang="en-US" sz="1600" dirty="0"/>
          </a:p>
          <a:p>
            <a:r>
              <a:rPr lang="en-US" sz="2400" dirty="0"/>
              <a:t>Closing agenda</a:t>
            </a:r>
          </a:p>
          <a:p>
            <a:pPr lvl="1"/>
            <a:r>
              <a:rPr lang="en-US" sz="1867" dirty="0"/>
              <a:t>7.2.1 – RF group docs still requiring WG verdict/confirmation</a:t>
            </a:r>
          </a:p>
          <a:p>
            <a:pPr lvl="2"/>
            <a:r>
              <a:rPr lang="en-US" sz="1600" dirty="0"/>
              <a:t>None</a:t>
            </a:r>
          </a:p>
          <a:p>
            <a:pPr lvl="1"/>
            <a:r>
              <a:rPr lang="en-US" sz="1867" dirty="0"/>
              <a:t>7.2.2 – SIG group docs still requiring WG verdict/confirmation</a:t>
            </a:r>
          </a:p>
          <a:p>
            <a:pPr lvl="2"/>
            <a:r>
              <a:rPr lang="en-US" sz="1600" dirty="0"/>
              <a:t>None</a:t>
            </a:r>
          </a:p>
          <a:p>
            <a:pPr lvl="1"/>
            <a:r>
              <a:rPr lang="en-US" sz="1867" dirty="0"/>
              <a:t>7.2.3 – Joint docs still requiring WG verdict/confirmation</a:t>
            </a:r>
          </a:p>
          <a:p>
            <a:pPr lvl="2"/>
            <a:r>
              <a:rPr lang="en-US" sz="1600" dirty="0"/>
              <a:t>R5-203532 RAN5 PRD12 version 6.4 (MCC TF160)</a:t>
            </a:r>
          </a:p>
          <a:p>
            <a:pPr lvl="1"/>
            <a:r>
              <a:rPr lang="en-US" sz="1867" dirty="0"/>
              <a:t>7.4.1 – New WI Proposals</a:t>
            </a:r>
          </a:p>
          <a:p>
            <a:pPr lvl="2"/>
            <a:r>
              <a:rPr lang="en-US" sz="1600" dirty="0"/>
              <a:t>R5-204351 (Nokia); R5-204352 (CATT); R5-204353 (CMCC); R5-204354, R5-204355 (China Unicom); R5-204356 (Qualcomm); R5-204357 (NIST); R5-204358 (Qualcomm)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060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666750"/>
            <a:ext cx="11184467" cy="5484285"/>
          </a:xfrm>
        </p:spPr>
        <p:txBody>
          <a:bodyPr/>
          <a:lstStyle/>
          <a:p>
            <a:pPr lvl="1"/>
            <a:endParaRPr lang="en-US" sz="1867" dirty="0"/>
          </a:p>
          <a:p>
            <a:pPr lvl="1"/>
            <a:r>
              <a:rPr lang="en-US" sz="1867" dirty="0"/>
              <a:t>7.5 – Docs still needing agreement/endorsement/approval</a:t>
            </a:r>
          </a:p>
          <a:p>
            <a:pPr lvl="2"/>
            <a:r>
              <a:rPr lang="en-US" sz="1600" dirty="0"/>
              <a:t>5GS Progress report – Options 4, 5 and 7</a:t>
            </a:r>
          </a:p>
          <a:p>
            <a:pPr lvl="2"/>
            <a:r>
              <a:rPr lang="en-US" sz="1600" dirty="0"/>
              <a:t>MCC TF160 Status Report – R5-204351</a:t>
            </a:r>
          </a:p>
          <a:p>
            <a:pPr lvl="2"/>
            <a:r>
              <a:rPr lang="en-US" sz="1600" dirty="0"/>
              <a:t>Outgoing LS</a:t>
            </a:r>
          </a:p>
          <a:p>
            <a:pPr lvl="3"/>
            <a:r>
              <a:rPr lang="en-US" sz="1600" dirty="0"/>
              <a:t>R5-204364 Reply LS to LS to 3GPP RAN5 on Requirement for Mission Critical Services (MCX) Testing and Certification 3GPP Release level (Samsung)</a:t>
            </a:r>
          </a:p>
          <a:p>
            <a:pPr lvl="3"/>
            <a:r>
              <a:rPr lang="en-US" sz="1600" dirty="0"/>
              <a:t>R5-204376 Status of Conformance testing development for Mission Critical Services (MCS) (Samsung)</a:t>
            </a:r>
          </a:p>
          <a:p>
            <a:pPr lvl="3"/>
            <a:r>
              <a:rPr lang="en-US" sz="1600" dirty="0"/>
              <a:t>R5-204847 LS response on Multiband relaxation for FR2 on testability analysis of MBR (Samsung)</a:t>
            </a:r>
          </a:p>
          <a:p>
            <a:pPr lvl="2"/>
            <a:endParaRPr lang="en-US" sz="1600" dirty="0"/>
          </a:p>
          <a:p>
            <a:pPr lvl="2"/>
            <a:r>
              <a:rPr lang="en-US" sz="1600" dirty="0"/>
              <a:t>Confirmation of Future RAN5 Matters - R5-203213</a:t>
            </a:r>
          </a:p>
          <a:p>
            <a:endParaRPr lang="en-US" sz="2000" dirty="0">
              <a:latin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042101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26384</TotalTime>
  <Words>315</Words>
  <Application>Microsoft Office PowerPoint</Application>
  <PresentationFormat>Widescreen</PresentationFormat>
  <Paragraphs>32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RAN5#88-e Meeting Concluding Joint Session  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495</cp:revision>
  <dcterms:created xsi:type="dcterms:W3CDTF">2018-05-24T11:49:12Z</dcterms:created>
  <dcterms:modified xsi:type="dcterms:W3CDTF">2020-08-27T08:58:19Z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