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28-May-20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RAN5#87-e Meeting Concluding Joint Session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28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pCRs</a:t>
            </a:r>
            <a:r>
              <a:rPr lang="en-US" sz="1867" dirty="0"/>
              <a:t>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330" b="1" dirty="0"/>
              <a:t>Last revision upload: Thu 28 May 15:00 UTC (17:00 CEST) – Ingo will allocate final </a:t>
            </a:r>
            <a:r>
              <a:rPr lang="en-US" altLang="en-US" sz="1330" b="1" dirty="0" err="1"/>
              <a:t>tdoc</a:t>
            </a:r>
            <a:r>
              <a:rPr lang="en-US" altLang="en-US" sz="1330" b="1" dirty="0"/>
              <a:t> for revised documents (independent of verdict)</a:t>
            </a:r>
          </a:p>
          <a:p>
            <a:pPr lvl="2"/>
            <a:r>
              <a:rPr lang="en-US" altLang="en-US" sz="1330" b="1" dirty="0"/>
              <a:t>Last comments: Fri 29 May 15:00 UTC (17:00 CEST) – objection for agreement (if objection not explicitly stated, will be agreed)</a:t>
            </a:r>
          </a:p>
          <a:p>
            <a:pPr lvl="2"/>
            <a:r>
              <a:rPr lang="en-US" altLang="en-US" sz="1330" b="1" dirty="0"/>
              <a:t>Deadline to submit final </a:t>
            </a:r>
            <a:r>
              <a:rPr lang="en-US" altLang="en-US" sz="1330" b="1" dirty="0" err="1"/>
              <a:t>tdoc</a:t>
            </a:r>
            <a:r>
              <a:rPr lang="en-US" altLang="en-US" sz="1330" b="1" dirty="0"/>
              <a:t>: Fri 29 May 20:00 UTC (22:00 CEST) – ‘Not Pursued’ verdict for missing final version of agreed/approved CRs/</a:t>
            </a:r>
            <a:r>
              <a:rPr lang="en-US" altLang="en-US" sz="1330" b="1" dirty="0" err="1"/>
              <a:t>pCRs</a:t>
            </a:r>
            <a:endParaRPr lang="en-US" sz="133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334" dirty="0"/>
              <a:t>??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334" dirty="0"/>
              <a:t>R5-201571r1; R5-201572 (TF160)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334" dirty="0"/>
              <a:t>Way forward for Options 4, 5, and 7 </a:t>
            </a:r>
          </a:p>
          <a:p>
            <a:pPr lvl="2"/>
            <a:r>
              <a:rPr lang="en-US" sz="1334" dirty="0"/>
              <a:t>R5-202553 (Spirent); R5-202259 (Samsung)</a:t>
            </a:r>
          </a:p>
          <a:p>
            <a:pPr lvl="1"/>
            <a:r>
              <a:rPr lang="en-US" sz="1867" dirty="0"/>
              <a:t>7.5 - Confirmation of Future RAN5 Matters</a:t>
            </a:r>
          </a:p>
          <a:p>
            <a:pPr lvl="2"/>
            <a:r>
              <a:rPr lang="en-US" sz="1334" dirty="0"/>
              <a:t>R5-201312; R5-201314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26010</TotalTime>
  <Words>200</Words>
  <Application>Microsoft Office PowerPoint</Application>
  <PresentationFormat>Widescreen</PresentationFormat>
  <Paragraphs>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RAN5#87-e Meeting Concluding Joint Session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486</cp:revision>
  <dcterms:created xsi:type="dcterms:W3CDTF">2018-05-24T11:49:12Z</dcterms:created>
  <dcterms:modified xsi:type="dcterms:W3CDTF">2020-05-28T12:06:09Z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