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33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BD62D-525C-46FB-96F7-05F05FDBA4D5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F81F4-C1B7-4D23-95E4-320230F08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4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3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4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39911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7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8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5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9621" y="2130425"/>
            <a:ext cx="8203508" cy="1668577"/>
          </a:xfrm>
        </p:spPr>
        <p:txBody>
          <a:bodyPr>
            <a:normAutofit fontScale="90000"/>
          </a:bodyPr>
          <a:lstStyle/>
          <a:p>
            <a:r>
              <a:rPr lang="en-US" dirty="0"/>
              <a:t>FR2 Measurement Uncertainty (MU) / Test Tolerances (TT) Target Completion Update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728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PCTEST Engineering Lab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FE6177-A5A0-4814-9D30-81F89B294E43}"/>
              </a:ext>
            </a:extLst>
          </p:cNvPr>
          <p:cNvSpPr/>
          <p:nvPr/>
        </p:nvSpPr>
        <p:spPr>
          <a:xfrm>
            <a:off x="359229" y="330565"/>
            <a:ext cx="8343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260475" algn="l"/>
                <a:tab pos="5029200" algn="l"/>
              </a:tabLst>
            </a:pPr>
            <a: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  <a:t>3GPP TSG-RAN5 Meeting #83			</a:t>
            </a:r>
            <a:r>
              <a:rPr lang="en-US" b="1" dirty="0"/>
              <a:t>R5-195414</a:t>
            </a:r>
            <a:r>
              <a:rPr lang="en-US" dirty="0"/>
              <a:t> </a:t>
            </a:r>
            <a:b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</a:br>
            <a:r>
              <a:rPr lang="en-GB" b="1" dirty="0">
                <a:latin typeface="Arial" panose="020B0604020202020204" pitchFamily="34" charset="0"/>
                <a:ea typeface="Malgun Gothic" panose="020B0503020000020004" pitchFamily="34" charset="-127"/>
              </a:rPr>
              <a:t>Reno, Nevada, US, 13 May - 17 May 2019</a:t>
            </a:r>
            <a:endParaRPr lang="en-US" sz="12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335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634397" y="4987159"/>
            <a:ext cx="3131585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(regulatory): </a:t>
            </a:r>
          </a:p>
          <a:p>
            <a:pPr lvl="1"/>
            <a:r>
              <a:rPr lang="en-US" sz="1000" kern="0" dirty="0"/>
              <a:t>Max Output Power</a:t>
            </a:r>
          </a:p>
          <a:p>
            <a:pPr lvl="1"/>
            <a:r>
              <a:rPr lang="en-US" sz="1000" kern="0" dirty="0"/>
              <a:t>Ref Sensitivity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4DC7146-2C22-4F00-B3E9-D08350F73D93}"/>
              </a:ext>
            </a:extLst>
          </p:cNvPr>
          <p:cNvSpPr txBox="1">
            <a:spLocks/>
          </p:cNvSpPr>
          <p:nvPr/>
        </p:nvSpPr>
        <p:spPr bwMode="auto">
          <a:xfrm>
            <a:off x="4003504" y="4987159"/>
            <a:ext cx="4069736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2</a:t>
            </a:r>
            <a:r>
              <a:rPr lang="en-US" sz="1100" kern="0" dirty="0"/>
              <a:t> test cases (regulatory):</a:t>
            </a:r>
          </a:p>
          <a:p>
            <a:pPr lvl="1" fontAlgn="t"/>
            <a:r>
              <a:rPr kumimoji="1" lang="en-GB" sz="1000" dirty="0"/>
              <a:t>Transmit OFF power 	</a:t>
            </a:r>
          </a:p>
          <a:p>
            <a:pPr lvl="1" fontAlgn="t"/>
            <a:r>
              <a:rPr kumimoji="1" lang="en-US" sz="1000" dirty="0"/>
              <a:t>Occupied bandwidth 			</a:t>
            </a:r>
            <a:endParaRPr lang="sv-SE" sz="1000" dirty="0"/>
          </a:p>
          <a:p>
            <a:pPr lvl="1" fontAlgn="t"/>
            <a:r>
              <a:rPr kumimoji="1" lang="en-GB" sz="1000" dirty="0"/>
              <a:t>Adjacent Channel Leakage Ratio</a:t>
            </a:r>
            <a:endParaRPr lang="sv-SE" sz="1000" dirty="0"/>
          </a:p>
          <a:p>
            <a:pPr lvl="1" fontAlgn="t"/>
            <a:r>
              <a:rPr kumimoji="1" lang="en-US" sz="1000" dirty="0"/>
              <a:t>Spurious emissions for UE co-existence</a:t>
            </a:r>
          </a:p>
          <a:p>
            <a:pPr lvl="1" fontAlgn="t"/>
            <a:r>
              <a:rPr kumimoji="1" lang="en-GB" sz="1000" dirty="0"/>
              <a:t>Spectrum emission mask</a:t>
            </a:r>
          </a:p>
          <a:p>
            <a:pPr lvl="1" fontAlgn="t"/>
            <a:r>
              <a:rPr kumimoji="1" lang="en-US" sz="1000" dirty="0"/>
              <a:t>General spurious emissions</a:t>
            </a:r>
            <a:endParaRPr lang="sv-SE" sz="1000" dirty="0"/>
          </a:p>
          <a:p>
            <a:pPr lvl="1" fontAlgn="t"/>
            <a:r>
              <a:rPr kumimoji="1" lang="en-US" sz="1000" dirty="0"/>
              <a:t>Receiver Spurious emissions</a:t>
            </a:r>
            <a:endParaRPr lang="sv-SE" sz="1000" dirty="0"/>
          </a:p>
          <a:p>
            <a:r>
              <a:rPr kumimoji="1" lang="en-US" altLang="ja-JP" sz="1100" dirty="0"/>
              <a:t>RF MU/TT Priority 3</a:t>
            </a:r>
            <a:r>
              <a:rPr lang="en-US" sz="1100" kern="0" dirty="0"/>
              <a:t> test cases: all other test cases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F07E3643-F46A-445B-A586-0279DBB1B8A8}"/>
              </a:ext>
            </a:extLst>
          </p:cNvPr>
          <p:cNvSpPr txBox="1">
            <a:spLocks/>
          </p:cNvSpPr>
          <p:nvPr/>
        </p:nvSpPr>
        <p:spPr bwMode="auto">
          <a:xfrm>
            <a:off x="289516" y="911704"/>
            <a:ext cx="8121910" cy="69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lvl="1" indent="0" algn="ctr">
              <a:buNone/>
            </a:pPr>
            <a:r>
              <a:rPr lang="en-US" sz="1600" dirty="0"/>
              <a:t>The RAN5 targets for completing FR2 Measurement Uncertainty (MU) / Test Tolerances (TT) </a:t>
            </a:r>
            <a:r>
              <a:rPr lang="sv-SE" sz="1600" dirty="0"/>
              <a:t>(Updated at RAN5-83)</a:t>
            </a:r>
            <a:endParaRPr lang="en-US" kern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955231-5501-438C-A7D1-B9F88315DA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036" y="1461593"/>
            <a:ext cx="6808869" cy="3525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1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</Words>
  <Application>Microsoft Office PowerPoint</Application>
  <PresentationFormat>On-screen Show (4:3)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Ericsson Capital TT</vt:lpstr>
      <vt:lpstr>Times New Roman</vt:lpstr>
      <vt:lpstr>Office Theme</vt:lpstr>
      <vt:lpstr>FR2 Measurement Uncertainty (MU) / Test Tolerances (TT) Target Completion Update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2019-03-01T07:36:25Z</dcterms:created>
  <dcterms:modified xsi:type="dcterms:W3CDTF">2019-05-17T16:11:18Z</dcterms:modified>
</cp:coreProperties>
</file>