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4F78A8-A075-4AC5-945F-671F8B825B54}" v="137" dt="2019-05-17T16:22:53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 Balasubramanian (QCT)" userId="50ef53c6-3959-437b-b5e8-d7d6e3c0ec48" providerId="ADAL" clId="{694F78A8-A075-4AC5-945F-671F8B825B54}"/>
    <pc:docChg chg="custSel addSld delSld modSld">
      <pc:chgData name="Vijay Balasubramanian (QCT)" userId="50ef53c6-3959-437b-b5e8-d7d6e3c0ec48" providerId="ADAL" clId="{694F78A8-A075-4AC5-945F-671F8B825B54}" dt="2019-05-17T16:22:53.691" v="136" actId="20577"/>
      <pc:docMkLst>
        <pc:docMk/>
      </pc:docMkLst>
      <pc:sldChg chg="modSp">
        <pc:chgData name="Vijay Balasubramanian (QCT)" userId="50ef53c6-3959-437b-b5e8-d7d6e3c0ec48" providerId="ADAL" clId="{694F78A8-A075-4AC5-945F-671F8B825B54}" dt="2019-05-17T16:22:53.691" v="136" actId="20577"/>
        <pc:sldMkLst>
          <pc:docMk/>
          <pc:sldMk cId="3126099070" sldId="257"/>
        </pc:sldMkLst>
        <pc:spChg chg="mod">
          <ac:chgData name="Vijay Balasubramanian (QCT)" userId="50ef53c6-3959-437b-b5e8-d7d6e3c0ec48" providerId="ADAL" clId="{694F78A8-A075-4AC5-945F-671F8B825B54}" dt="2019-05-17T16:22:47.138" v="125" actId="13926"/>
          <ac:spMkLst>
            <pc:docMk/>
            <pc:sldMk cId="3126099070" sldId="257"/>
            <ac:spMk id="3075" creationId="{00000000-0000-0000-0000-000000000000}"/>
          </ac:spMkLst>
        </pc:spChg>
        <pc:spChg chg="mod">
          <ac:chgData name="Vijay Balasubramanian (QCT)" userId="50ef53c6-3959-437b-b5e8-d7d6e3c0ec48" providerId="ADAL" clId="{694F78A8-A075-4AC5-945F-671F8B825B54}" dt="2019-05-17T16:22:53.691" v="136" actId="20577"/>
          <ac:spMkLst>
            <pc:docMk/>
            <pc:sldMk cId="3126099070" sldId="257"/>
            <ac:spMk id="3076" creationId="{00000000-0000-0000-0000-000000000000}"/>
          </ac:spMkLst>
        </pc:spChg>
      </pc:sldChg>
      <pc:sldChg chg="modSp">
        <pc:chgData name="Vijay Balasubramanian (QCT)" userId="50ef53c6-3959-437b-b5e8-d7d6e3c0ec48" providerId="ADAL" clId="{694F78A8-A075-4AC5-945F-671F8B825B54}" dt="2019-05-17T16:22:40.689" v="124" actId="6549"/>
        <pc:sldMkLst>
          <pc:docMk/>
          <pc:sldMk cId="4080349260" sldId="258"/>
        </pc:sldMkLst>
        <pc:spChg chg="mod">
          <ac:chgData name="Vijay Balasubramanian (QCT)" userId="50ef53c6-3959-437b-b5e8-d7d6e3c0ec48" providerId="ADAL" clId="{694F78A8-A075-4AC5-945F-671F8B825B54}" dt="2019-05-17T16:21:46.207" v="114" actId="13926"/>
          <ac:spMkLst>
            <pc:docMk/>
            <pc:sldMk cId="4080349260" sldId="258"/>
            <ac:spMk id="2" creationId="{ACB2B9E2-7621-4D8D-8D9F-353145914748}"/>
          </ac:spMkLst>
        </pc:spChg>
        <pc:spChg chg="mod">
          <ac:chgData name="Vijay Balasubramanian (QCT)" userId="50ef53c6-3959-437b-b5e8-d7d6e3c0ec48" providerId="ADAL" clId="{694F78A8-A075-4AC5-945F-671F8B825B54}" dt="2019-05-17T16:22:40.689" v="124" actId="6549"/>
          <ac:spMkLst>
            <pc:docMk/>
            <pc:sldMk cId="4080349260" sldId="258"/>
            <ac:spMk id="3" creationId="{76AB09F6-79BE-409A-B950-3114715BEA17}"/>
          </ac:spMkLst>
        </pc:spChg>
      </pc:sldChg>
      <pc:sldChg chg="add del">
        <pc:chgData name="Vijay Balasubramanian (QCT)" userId="50ef53c6-3959-437b-b5e8-d7d6e3c0ec48" providerId="ADAL" clId="{694F78A8-A075-4AC5-945F-671F8B825B54}" dt="2019-05-17T15:12:46.336" v="63" actId="2696"/>
        <pc:sldMkLst>
          <pc:docMk/>
          <pc:sldMk cId="2052211679" sldId="259"/>
        </pc:sldMkLst>
      </pc:sldChg>
      <pc:sldChg chg="modSp add">
        <pc:chgData name="Vijay Balasubramanian (QCT)" userId="50ef53c6-3959-437b-b5e8-d7d6e3c0ec48" providerId="ADAL" clId="{694F78A8-A075-4AC5-945F-671F8B825B54}" dt="2019-05-17T16:21:24.758" v="113" actId="20577"/>
        <pc:sldMkLst>
          <pc:docMk/>
          <pc:sldMk cId="2836087756" sldId="259"/>
        </pc:sldMkLst>
        <pc:spChg chg="mod">
          <ac:chgData name="Vijay Balasubramanian (QCT)" userId="50ef53c6-3959-437b-b5e8-d7d6e3c0ec48" providerId="ADAL" clId="{694F78A8-A075-4AC5-945F-671F8B825B54}" dt="2019-05-17T16:21:24.758" v="113" actId="20577"/>
          <ac:spMkLst>
            <pc:docMk/>
            <pc:sldMk cId="2836087756" sldId="259"/>
            <ac:spMk id="2" creationId="{AD4DBBB9-6AF4-444A-B9A1-4892BB4659FA}"/>
          </ac:spMkLst>
        </pc:spChg>
        <pc:spChg chg="mod">
          <ac:chgData name="Vijay Balasubramanian (QCT)" userId="50ef53c6-3959-437b-b5e8-d7d6e3c0ec48" providerId="ADAL" clId="{694F78A8-A075-4AC5-945F-671F8B825B54}" dt="2019-05-17T15:13:19.718" v="69" actId="20577"/>
          <ac:spMkLst>
            <pc:docMk/>
            <pc:sldMk cId="2836087756" sldId="259"/>
            <ac:spMk id="3" creationId="{9DD23AB3-5A8A-4D47-B0DA-A1CD69EA547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35C52-1C52-462D-B37D-03295C3BB426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8FC32-619B-4387-BE46-480F61520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50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61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9DF4D-6F27-4BD7-BFBD-69AD2D9F0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556DD2-72AF-4403-B998-FE2CF4324D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167A8-B8FE-4735-B81B-6463A8477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B91FD-1893-4F3A-AFD6-6815A661B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2087A-839F-42D8-9270-62FF8AD51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6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C2A35-BFEE-4318-BC2D-950CC3FA2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19C64F-5B8E-4D5D-ABF1-1E3B166C54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355EE-F1A8-42D3-B669-12599F7C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8C359-B1E2-4658-8A89-C6BCA4902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A473-9909-4563-AAB1-64027CF6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46052A-8511-4EB8-8F19-75AEF435B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59B884-4E6D-43B6-8EFC-93393B291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A73C5-BADC-4F0D-84B8-2811E8FB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58E40-C7F6-446A-83C7-05B635DAA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2C613-91E2-4A57-951B-AFA7A5630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16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3EA4D-D5C5-47BE-B409-545E7E96F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758C3-083D-48F7-BFFC-48C27C274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6D8B2-DCF4-4FD6-9154-D7CB80375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B0EBE-AF7B-46E6-A086-247B3CF34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FEC5-CDD8-42B8-99A3-EAF38FF4E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94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FFC3C-E072-479E-A480-9C439A4E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A38F93-E34A-42AF-B512-6A1BBD05B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F3E44-486B-4B06-B5EF-22C8FCE78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542D9-2861-472F-AC6C-469A45AC6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C2C9-347D-4F32-8A16-F4C23F0B3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65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11659-0880-4571-A525-F9557DB95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58336-9DB6-4114-B849-FED01FC1FA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A0911-6064-4E98-8076-735F89E97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82540-6DE1-4378-92B9-A0BDC941B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DF9995-0EFA-4061-AED0-C04013719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185784-B216-43A5-BDFC-F6B4FCC9B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57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1494-9B62-470F-8D2A-C0EF9D2B4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B8F4A4-115B-4D2E-8B1F-9FAD6BF81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23FA78-2071-44D8-877C-9F0262847B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A432E7-3DBD-4891-8009-75BEE128B6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77F1C4-38AA-49D3-8FB7-9FDC35FC2A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FE0EC0-BCCB-433D-AE4A-3E1F48512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8EF900-9AD4-4397-B6B8-EB6063A97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CDEFAC-F13A-4A16-911F-C28632753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386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38826-801F-4701-AE1F-A867A7574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FBD3B-EE19-40CC-AAF4-5A5F8B93D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CDC683-AC2D-4648-A4CF-A4963B2BC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80CE43-5E27-47B0-BDF9-559E858CE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6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181A8D-B5A2-43E8-B2BE-F83134311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25BEA-FD03-4F91-B1F9-352D50887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3547AB-8CB7-4F36-9A04-764253A19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429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9F8CE-C301-4936-89B1-348C20FFC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7FFE2-4699-43BB-930A-C44789605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A5F6B-6339-4F1F-827A-96CCB1CB0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A8244C-AB66-4AFF-9604-EE07D34F4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25AEE-54A7-462C-B2E4-68C0F19A7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2F69AC-CC71-4BB2-8A1F-66306DEA3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88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9799-9D0A-4EA4-8D5C-93AB7E48F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B0C009-5798-41E5-814F-7612EFBF8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1595A-7BF9-4C03-9836-E55D7AB7E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3F4E86-2297-48FA-9428-8A24EEFD2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3DEDF4-FA82-4D90-ACC0-928F315AA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1A1F0-0B9E-4195-9107-EE3834444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00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23C5C8-0326-4924-8D08-BB04C459F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D46ED1-C461-4609-9B02-DE6CDB0B3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C505A-D916-481F-9F9E-FC4BF94ADC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6C98A-68E6-4DB0-A23C-C9781F5AF66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96365C-EDFB-4476-9384-F848801DC0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1E976-4362-44C5-8F23-26F0CA6671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2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991545" y="2276873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WF on FR2 </a:t>
            </a:r>
            <a:r>
              <a:rPr lang="en-US" altLang="zh-CN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Demod</a:t>
            </a:r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 MU</a:t>
            </a:r>
            <a:endParaRPr lang="zh-CN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2099227" y="3936069"/>
            <a:ext cx="864707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Keysight Technologies, Rohde &amp; Schwarz, Anritsu, Qualcomm, PCTEST Engineering Lab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51002" y="292168"/>
            <a:ext cx="1171941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WG5 Meeting# 83                                                                 		</a:t>
            </a:r>
            <a:r>
              <a:rPr lang="en-GB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	R5-195400</a:t>
            </a:r>
            <a:endParaRPr lang="zh-CN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13 May – 17 May 2019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Agenda item: 5.3.5.17</a:t>
            </a:r>
            <a:endParaRPr lang="zh-CN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Approval</a:t>
            </a:r>
            <a:endParaRPr lang="zh-CN" altLang="zh-CN" sz="1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S_Classification_Standard"/>
          <p:cNvSpPr txBox="1"/>
          <p:nvPr/>
        </p:nvSpPr>
        <p:spPr>
          <a:xfrm>
            <a:off x="10514048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6099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2B9E2-7621-4D8D-8D9F-353145914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6"/>
            <a:ext cx="10515600" cy="654341"/>
          </a:xfrm>
        </p:spPr>
        <p:txBody>
          <a:bodyPr>
            <a:noAutofit/>
          </a:bodyPr>
          <a:lstStyle/>
          <a:p>
            <a:r>
              <a:rPr lang="en-US" sz="3600" dirty="0"/>
              <a:t>MU Budget assessment for </a:t>
            </a:r>
            <a:r>
              <a:rPr lang="en-US" sz="3600" dirty="0" err="1"/>
              <a:t>Demod</a:t>
            </a:r>
            <a:r>
              <a:rPr lang="en-US" sz="3600" dirty="0"/>
              <a:t>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B09F6-79BE-409A-B950-3114715BE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5069"/>
            <a:ext cx="10515600" cy="531862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RAN4 has produced an preliminary and incomplete MU budget for FR2 Demodulation testing in TR 38.810.</a:t>
            </a:r>
          </a:p>
          <a:p>
            <a:pPr lvl="1"/>
            <a:r>
              <a:rPr lang="en-US" dirty="0"/>
              <a:t>MU budget is provided for 3 test setups – namely DNF (direct near field), DFF (direct far field) and IFF (indirect far field)</a:t>
            </a:r>
          </a:p>
          <a:p>
            <a:pPr lvl="0"/>
            <a:r>
              <a:rPr lang="en-US" dirty="0"/>
              <a:t>Companies to target providing contributions in RAN5-84 (Aug 2019) listing various MU elements that would impact the overall MU of the test setup for FR2 Demodulation testing.</a:t>
            </a:r>
          </a:p>
          <a:p>
            <a:pPr lvl="1"/>
            <a:r>
              <a:rPr lang="en-US" dirty="0"/>
              <a:t>The MU factors defined in TS 36.521-1, TR 37.977, and CTIA MIMO OTA Test Plan as well as those defined for EIS procedure using IFF test setup could be used as a starting point.</a:t>
            </a:r>
          </a:p>
          <a:p>
            <a:pPr lvl="0"/>
            <a:r>
              <a:rPr lang="en-US" dirty="0"/>
              <a:t>Companies to target providing contributions in RAN5-84 (Aug 2019) on the test setup to use for testing FR2 Demodulation test cases defined in 38.521-4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349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DBBB9-6AF4-444A-B9A1-4892BB465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4" y="138623"/>
            <a:ext cx="11040611" cy="557664"/>
          </a:xfrm>
        </p:spPr>
        <p:txBody>
          <a:bodyPr>
            <a:noAutofit/>
          </a:bodyPr>
          <a:lstStyle/>
          <a:p>
            <a:r>
              <a:rPr lang="en-US" sz="3600" dirty="0"/>
              <a:t>Maximum Testable SNR for </a:t>
            </a:r>
            <a:r>
              <a:rPr lang="en-US" sz="3600" dirty="0" err="1"/>
              <a:t>Demod</a:t>
            </a:r>
            <a:r>
              <a:rPr lang="en-US" sz="3600" dirty="0"/>
              <a:t>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23AB3-5A8A-4D47-B0DA-A1CD69EA5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194" y="847288"/>
            <a:ext cx="10968606" cy="5329675"/>
          </a:xfrm>
        </p:spPr>
        <p:txBody>
          <a:bodyPr/>
          <a:lstStyle/>
          <a:p>
            <a:r>
              <a:rPr lang="en-US" dirty="0"/>
              <a:t>RAN4 has provided the max testable SNR for each setup in TR 38.810.</a:t>
            </a:r>
          </a:p>
          <a:p>
            <a:r>
              <a:rPr lang="en-US" dirty="0"/>
              <a:t>Some of the factors governing max testable SNR in TR 38.810 have changed based on progress made in RAN5.</a:t>
            </a:r>
          </a:p>
          <a:p>
            <a:r>
              <a:rPr lang="en-US" dirty="0"/>
              <a:t>Companies to provide update to the max testable SNR table.</a:t>
            </a:r>
          </a:p>
        </p:txBody>
      </p:sp>
    </p:spTree>
    <p:extLst>
      <p:ext uri="{BB962C8B-B14F-4D97-AF65-F5344CB8AC3E}">
        <p14:creationId xmlns:p14="http://schemas.microsoft.com/office/powerpoint/2010/main" val="28360877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0" ma:contentTypeDescription="Create a new document." ma:contentTypeScope="" ma:versionID="b6b78fffcf729ef7cfab57a2c3dd0d70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538a3bb1421907eb6e4060b793c542f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7EDE62-0A83-45E1-9B17-624D2F1FB460}">
  <ds:schemaRefs>
    <ds:schemaRef ds:uri="878f5c59-aec9-459c-acf8-8cf941473193"/>
    <ds:schemaRef ds:uri="http://purl.org/dc/elements/1.1/"/>
    <ds:schemaRef ds:uri="http://schemas.microsoft.com/office/2006/metadata/properties"/>
    <ds:schemaRef ds:uri="http://purl.org/dc/terms/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58BD757-307F-4BB2-BBE4-22598FA8DE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1DEF6B-9795-4CB7-AD26-CFDEA8FE03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222</Words>
  <Application>Microsoft Office PowerPoint</Application>
  <PresentationFormat>Widescreen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Office Theme</vt:lpstr>
      <vt:lpstr>WF on FR2 Demod MU</vt:lpstr>
      <vt:lpstr>MU Budget assessment for Demod Performance</vt:lpstr>
      <vt:lpstr>Maximum Testable SNR for Demod Performance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mmWave Demod Testing</dc:title>
  <dc:creator>Balasubramanian, Vijay (QCT)</dc:creator>
  <cp:lastModifiedBy>Vijay Balasubramanian (QCT)</cp:lastModifiedBy>
  <cp:revision>10</cp:revision>
  <dcterms:created xsi:type="dcterms:W3CDTF">2018-03-01T04:54:23Z</dcterms:created>
  <dcterms:modified xsi:type="dcterms:W3CDTF">2019-05-17T16:22:59Z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</Properties>
</file>