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5" r:id="rId3"/>
    <p:sldId id="301" r:id="rId4"/>
    <p:sldId id="302" r:id="rId5"/>
    <p:sldId id="30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79" d="100"/>
          <a:sy n="79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082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4086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6779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NR PUSCH demodulation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0" y="188640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RAN#86bis	</a:t>
            </a:r>
            <a:endParaRPr lang="ja-JP" altLang="ja-JP" dirty="0"/>
          </a:p>
          <a:p>
            <a:r>
              <a:rPr lang="en-GB" altLang="zh-CN" b="1" dirty="0"/>
              <a:t>Montreal, Canada, July 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 – 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</a:t>
            </a:r>
            <a:r>
              <a:rPr lang="en-US" altLang="zh-CN" b="1" dirty="0"/>
              <a:t>2018</a:t>
            </a:r>
            <a:endParaRPr lang="en-US" b="1" strike="sngStrike" dirty="0"/>
          </a:p>
          <a:p>
            <a:r>
              <a:rPr lang="en-US" altLang="ja-JP" b="1" dirty="0"/>
              <a:t>Agenda: </a:t>
            </a:r>
            <a:r>
              <a:rPr lang="en-GB" altLang="zh-CN" b="1" dirty="0"/>
              <a:t>5.4.2.2</a:t>
            </a:r>
            <a:endParaRPr lang="en-US" altLang="ja-JP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</a:t>
            </a:r>
            <a:r>
              <a:rPr lang="en-GB" altLang="zh-CN" b="1" dirty="0"/>
              <a:t>1809336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Transmission scheme.</a:t>
            </a:r>
            <a:endParaRPr lang="zh-CN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Define the requirements of PUSCH with 1Tx and 2Tx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Define the requirements for 2 layer transmission for 2Tx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FFS: pre-coding used in the test cases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DMRS configuration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DMRS symbol length: UL-DMRS-max-</a:t>
            </a:r>
            <a:r>
              <a:rPr lang="en-US" dirty="0" err="1"/>
              <a:t>len</a:t>
            </a:r>
            <a:r>
              <a:rPr lang="en-US" dirty="0"/>
              <a:t> =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No data and DM-RS multiplexing in the same OFDM symbol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DMRS type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Requirements are defined for DMRS type 1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FFS if requirements are defined for DMRS type 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DMRS number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FR1: 1 (one front-loaded) and 1+1 (one front-loaded and one additional)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FR2: 1 (one front-loaded)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PTRS configuration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PTRS are configured in FR2 test cases, the configuration is: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dirty="0"/>
              <a:t>KPTRS </a:t>
            </a:r>
            <a:r>
              <a:rPr lang="sv-SE" dirty="0"/>
              <a:t>: [2 (PTRS every 2 RBs)]</a:t>
            </a:r>
            <a:endParaRPr lang="en-GB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dirty="0"/>
              <a:t>LPTRS </a:t>
            </a:r>
            <a:r>
              <a:rPr lang="sv-SE" dirty="0"/>
              <a:t>: [1 (all symbols with PTRS)]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580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39703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Time domain resource </a:t>
            </a:r>
            <a:endParaRPr lang="zh-CN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FR1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Slot-based transmission with resource mapping type A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FFS: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/>
              <a:t>resource mapping type B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/>
              <a:t>non-slot based transmission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FR2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Non-slot-based transmission with resource mapping type B and X UL symbols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/>
              <a:t>X is FFS. </a:t>
            </a:r>
            <a:endParaRPr lang="en-US" strike="sngStrike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FFS: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/>
              <a:t>slot-based transmission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/>
              <a:t>Resource mapping type 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Frequency domain resource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Only full RB allocation of the applicable test BW is used</a:t>
            </a:r>
          </a:p>
        </p:txBody>
      </p:sp>
    </p:spTree>
    <p:extLst>
      <p:ext uri="{BB962C8B-B14F-4D97-AF65-F5344CB8AC3E}">
        <p14:creationId xmlns:p14="http://schemas.microsoft.com/office/powerpoint/2010/main" val="2300369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MCS to be used for test</a:t>
            </a:r>
            <a:endParaRPr lang="zh-CN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CP-OFDM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QPSK: MCS2 </a:t>
            </a:r>
            <a:r>
              <a:rPr lang="en-GB" dirty="0"/>
              <a:t>(LDPC base graph #2)</a:t>
            </a:r>
            <a:endParaRPr lang="en-US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16QAM: MCS16 </a:t>
            </a:r>
            <a:r>
              <a:rPr lang="en-GB" dirty="0"/>
              <a:t>(LDPC base graph #1)</a:t>
            </a:r>
            <a:endParaRPr lang="en-US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64QAM: MCS20 </a:t>
            </a:r>
            <a:r>
              <a:rPr lang="en-GB" dirty="0"/>
              <a:t>(LDPC base graph #1) for 1Tx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DFT-s-OFDM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Only use QPSK for DFT-s-OFDM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FFS: Define the performance requirement for pi/2-BPSK in Q4 2018 in Rel-15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Code block group based PUSCH: Disabled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Frequency hopping: </a:t>
            </a:r>
            <a:r>
              <a:rPr lang="en-US" dirty="0"/>
              <a:t>Disabled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Limited buffer rate matching: FFS enabled or disabled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Testing metric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Only use SNR @ 70% maximum throughput of the FRC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614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3AF0C-0F56-42C8-A407-637D870BE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000" dirty="0"/>
              <a:t>Simulation assumptions for simulation alignment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8E7F1A5-450B-4104-A7CB-6C4C90815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500621"/>
              </p:ext>
            </p:extLst>
          </p:nvPr>
        </p:nvGraphicFramePr>
        <p:xfrm>
          <a:off x="575556" y="1196752"/>
          <a:ext cx="8316924" cy="5389563"/>
        </p:xfrm>
        <a:graphic>
          <a:graphicData uri="http://schemas.openxmlformats.org/drawingml/2006/table">
            <a:tbl>
              <a:tblPr firstRow="1" firstCol="1" bandRow="1"/>
              <a:tblGrid>
                <a:gridCol w="2772308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1602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Transmission scheme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n.a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n.a.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869906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4320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type 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2, 16, 20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2, 16, 20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4320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channel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TDL-A 30ns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AWGN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4320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15kHz: 10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30kHz: 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60kHz: 100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120kHz: 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45029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10468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strike="noStrike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strike="noStrike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strike="noStrike" baseline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Configured with </a:t>
                      </a:r>
                      <a:r>
                        <a:rPr lang="en-GB" sz="1600" dirty="0"/>
                        <a:t>KPTRS =2, LPTRS =1</a:t>
                      </a:r>
                      <a:endParaRPr lang="en-US" sz="1600" strike="noStrike" baseline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14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9098</TotalTime>
  <Words>434</Words>
  <Application>Microsoft Office PowerPoint</Application>
  <PresentationFormat>On-screen Show (4:3)</PresentationFormat>
  <Paragraphs>113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Times New Roman</vt:lpstr>
      <vt:lpstr>Office テーマ</vt:lpstr>
      <vt:lpstr>WF on NR PUSCH demodulation requirements</vt:lpstr>
      <vt:lpstr>Test setup</vt:lpstr>
      <vt:lpstr>Test setup</vt:lpstr>
      <vt:lpstr>Test setup</vt:lpstr>
      <vt:lpstr>Simulation assumptions for simulation alignment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Zhang, Li 7. (NSB - CN/Beijing)</cp:lastModifiedBy>
  <cp:revision>410</cp:revision>
  <dcterms:created xsi:type="dcterms:W3CDTF">2017-01-18T16:32:26Z</dcterms:created>
  <dcterms:modified xsi:type="dcterms:W3CDTF">2018-07-06T13:24:42Z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