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 actId="20577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 actId="20577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 actId="20577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 actId="20577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20:18:18.257" v="1029" actId="13926"/>
      <pc:docMkLst>
        <pc:docMk/>
      </pc:docMkLst>
      <pc:sldChg chg="modSp">
        <pc:chgData name="Kazuyoshi Uesaka" userId="aeaeab76-c689-4b76-9153-89f795eadfdb" providerId="ADAL" clId="{FFAD7F66-4A88-4D02-A0BF-D647BA12C792}" dt="2018-07-03T20:18:18.257" v="1029" actId="13926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9:54:44.041" v="848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20:18:18.257" v="1029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  <pc:sldChg chg="ord">
        <pc:chgData name="Kazuyoshi Uesaka" userId="aeaeab76-c689-4b76-9153-89f795eadfdb" providerId="ADAL" clId="{FFAD7F66-4A88-4D02-A0BF-D647BA12C792}" dt="2018-07-03T15:04:10.915" v="543" actId="13926"/>
        <pc:sldMkLst>
          <pc:docMk/>
          <pc:sldMk cId="3378346283" sldId="259"/>
        </pc:sldMkLst>
      </pc:sldChg>
    </pc:docChg>
  </pc:docChgLst>
  <pc:docChgLst>
    <pc:chgData name="Kazuyoshi Uesaka" userId="aeaeab76-c689-4b76-9153-89f795eadfdb" providerId="ADAL" clId="{149D1081-6FF8-466C-BEE1-F966B6F0F8E3}"/>
    <pc:docChg chg="undo custSel addSld delSld modSld sldOrd">
      <pc:chgData name="Kazuyoshi Uesaka" userId="aeaeab76-c689-4b76-9153-89f795eadfdb" providerId="ADAL" clId="{149D1081-6FF8-466C-BEE1-F966B6F0F8E3}" dt="2018-07-05T12:15:55.094" v="1836" actId="20577"/>
      <pc:docMkLst>
        <pc:docMk/>
      </pc:docMkLst>
      <pc:sldChg chg="modSp">
        <pc:chgData name="Kazuyoshi Uesaka" userId="aeaeab76-c689-4b76-9153-89f795eadfdb" providerId="ADAL" clId="{149D1081-6FF8-466C-BEE1-F966B6F0F8E3}" dt="2018-07-04T02:18:59.515" v="4" actId="1076"/>
        <pc:sldMkLst>
          <pc:docMk/>
          <pc:sldMk cId="3487517392" sldId="256"/>
        </pc:sldMkLst>
        <pc:spChg chg="mod">
          <ac:chgData name="Kazuyoshi Uesaka" userId="aeaeab76-c689-4b76-9153-89f795eadfdb" providerId="ADAL" clId="{149D1081-6FF8-466C-BEE1-F966B6F0F8E3}" dt="2018-07-04T02:18:59.515" v="4" actId="1076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149D1081-6FF8-466C-BEE1-F966B6F0F8E3}" dt="2018-07-04T02:18:57.986" v="3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">
        <pc:chgData name="Kazuyoshi Uesaka" userId="aeaeab76-c689-4b76-9153-89f795eadfdb" providerId="ADAL" clId="{149D1081-6FF8-466C-BEE1-F966B6F0F8E3}" dt="2018-07-04T02:19:16.785" v="16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9D1081-6FF8-466C-BEE1-F966B6F0F8E3}" dt="2018-07-04T02:19:16.785" v="16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">
        <pc:chgData name="Kazuyoshi Uesaka" userId="aeaeab76-c689-4b76-9153-89f795eadfdb" providerId="ADAL" clId="{149D1081-6FF8-466C-BEE1-F966B6F0F8E3}" dt="2018-07-05T11:54:21.790" v="1827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9D1081-6FF8-466C-BEE1-F966B6F0F8E3}" dt="2018-07-05T11:54:21.790" v="1827" actId="20577"/>
          <ac:spMkLst>
            <pc:docMk/>
            <pc:sldMk cId="2934718185" sldId="258"/>
            <ac:spMk id="3" creationId="{388C98DC-466B-4AA7-B863-77B6EF79F0EF}"/>
          </ac:spMkLst>
        </pc:spChg>
        <pc:spChg chg="mod">
          <ac:chgData name="Kazuyoshi Uesaka" userId="aeaeab76-c689-4b76-9153-89f795eadfdb" providerId="ADAL" clId="{149D1081-6FF8-466C-BEE1-F966B6F0F8E3}" dt="2018-07-05T11:48:38.416" v="1704" actId="1037"/>
          <ac:spMkLst>
            <pc:docMk/>
            <pc:sldMk cId="2934718185" sldId="258"/>
            <ac:spMk id="4" creationId="{E752279A-0901-4EF7-BBAB-D3E6CA01C442}"/>
          </ac:spMkLst>
        </pc:spChg>
      </pc:sldChg>
      <pc:sldChg chg="modSp ord">
        <pc:chgData name="Kazuyoshi Uesaka" userId="aeaeab76-c689-4b76-9153-89f795eadfdb" providerId="ADAL" clId="{149D1081-6FF8-466C-BEE1-F966B6F0F8E3}" dt="2018-07-05T12:15:55.094" v="1836" actId="20577"/>
        <pc:sldMkLst>
          <pc:docMk/>
          <pc:sldMk cId="3378346283" sldId="259"/>
        </pc:sldMkLst>
        <pc:spChg chg="mod">
          <ac:chgData name="Kazuyoshi Uesaka" userId="aeaeab76-c689-4b76-9153-89f795eadfdb" providerId="ADAL" clId="{149D1081-6FF8-466C-BEE1-F966B6F0F8E3}" dt="2018-07-04T02:20:12.940" v="20" actId="20577"/>
          <ac:spMkLst>
            <pc:docMk/>
            <pc:sldMk cId="3378346283" sldId="259"/>
            <ac:spMk id="2" creationId="{B3AC67E0-BD1B-49F4-96D2-CC4970969593}"/>
          </ac:spMkLst>
        </pc:spChg>
        <pc:graphicFrameChg chg="modGraphic">
          <ac:chgData name="Kazuyoshi Uesaka" userId="aeaeab76-c689-4b76-9153-89f795eadfdb" providerId="ADAL" clId="{149D1081-6FF8-466C-BEE1-F966B6F0F8E3}" dt="2018-07-05T12:15:55.094" v="1836" actId="20577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  <pc:sldChg chg="del">
        <pc:chgData name="Kazuyoshi Uesaka" userId="aeaeab76-c689-4b76-9153-89f795eadfdb" providerId="ADAL" clId="{149D1081-6FF8-466C-BEE1-F966B6F0F8E3}" dt="2018-07-04T02:54:35.982" v="1405" actId="2696"/>
        <pc:sldMkLst>
          <pc:docMk/>
          <pc:sldMk cId="1034148853" sldId="260"/>
        </pc:sldMkLst>
      </pc:sldChg>
      <pc:sldChg chg="modSp add ord">
        <pc:chgData name="Kazuyoshi Uesaka" userId="aeaeab76-c689-4b76-9153-89f795eadfdb" providerId="ADAL" clId="{149D1081-6FF8-466C-BEE1-F966B6F0F8E3}" dt="2018-07-05T11:55:25.813" v="1834" actId="27636"/>
        <pc:sldMkLst>
          <pc:docMk/>
          <pc:sldMk cId="4134489707" sldId="261"/>
        </pc:sldMkLst>
        <pc:spChg chg="mod">
          <ac:chgData name="Kazuyoshi Uesaka" userId="aeaeab76-c689-4b76-9153-89f795eadfdb" providerId="ADAL" clId="{149D1081-6FF8-466C-BEE1-F966B6F0F8E3}" dt="2018-07-04T02:20:42.165" v="50" actId="20577"/>
          <ac:spMkLst>
            <pc:docMk/>
            <pc:sldMk cId="4134489707" sldId="261"/>
            <ac:spMk id="2" creationId="{D133DBC0-0A23-4384-A694-56B50B322F59}"/>
          </ac:spMkLst>
        </pc:spChg>
        <pc:spChg chg="mod">
          <ac:chgData name="Kazuyoshi Uesaka" userId="aeaeab76-c689-4b76-9153-89f795eadfdb" providerId="ADAL" clId="{149D1081-6FF8-466C-BEE1-F966B6F0F8E3}" dt="2018-07-05T11:55:25.813" v="1834" actId="27636"/>
          <ac:spMkLst>
            <pc:docMk/>
            <pc:sldMk cId="4134489707" sldId="261"/>
            <ac:spMk id="3" creationId="{F74E9F33-6BDA-41DF-A2E3-5725302C4327}"/>
          </ac:spMkLst>
        </pc:spChg>
      </pc:sldChg>
      <pc:sldChg chg="modSp add">
        <pc:chgData name="Kazuyoshi Uesaka" userId="aeaeab76-c689-4b76-9153-89f795eadfdb" providerId="ADAL" clId="{149D1081-6FF8-466C-BEE1-F966B6F0F8E3}" dt="2018-07-05T11:55:09.292" v="1830" actId="20577"/>
        <pc:sldMkLst>
          <pc:docMk/>
          <pc:sldMk cId="78905883" sldId="262"/>
        </pc:sldMkLst>
        <pc:spChg chg="mod">
          <ac:chgData name="Kazuyoshi Uesaka" userId="aeaeab76-c689-4b76-9153-89f795eadfdb" providerId="ADAL" clId="{149D1081-6FF8-466C-BEE1-F966B6F0F8E3}" dt="2018-07-05T11:55:09.292" v="1830" actId="20577"/>
          <ac:spMkLst>
            <pc:docMk/>
            <pc:sldMk cId="78905883" sldId="262"/>
            <ac:spMk id="2" creationId="{9221C6CD-0733-4E05-B4FF-4A0D9BD43B87}"/>
          </ac:spMkLst>
        </pc:spChg>
        <pc:spChg chg="mod">
          <ac:chgData name="Kazuyoshi Uesaka" userId="aeaeab76-c689-4b76-9153-89f795eadfdb" providerId="ADAL" clId="{149D1081-6FF8-466C-BEE1-F966B6F0F8E3}" dt="2018-07-05T11:51:05.295" v="1775" actId="20577"/>
          <ac:spMkLst>
            <pc:docMk/>
            <pc:sldMk cId="78905883" sldId="262"/>
            <ac:spMk id="3" creationId="{F38C996E-52AA-458D-B39E-1D2FD6C48B8B}"/>
          </ac:spMkLst>
        </pc:spChg>
      </pc:sldChg>
    </pc:docChg>
  </pc:docChgLst>
  <pc:docChgLst>
    <pc:chgData name="Kazuyoshi Uesaka" userId="aeaeab76-c689-4b76-9153-89f795eadfdb" providerId="ADAL" clId="{CF0E82DF-4DBF-49E2-B2BC-D6765311C907}"/>
    <pc:docChg chg="modSld">
      <pc:chgData name="Kazuyoshi Uesaka" userId="aeaeab76-c689-4b76-9153-89f795eadfdb" providerId="ADAL" clId="{CF0E82DF-4DBF-49E2-B2BC-D6765311C907}" dt="2018-07-05T18:43:15.520" v="2" actId="20577"/>
      <pc:docMkLst>
        <pc:docMk/>
      </pc:docMkLst>
      <pc:sldChg chg="modSp">
        <pc:chgData name="Kazuyoshi Uesaka" userId="aeaeab76-c689-4b76-9153-89f795eadfdb" providerId="ADAL" clId="{CF0E82DF-4DBF-49E2-B2BC-D6765311C907}" dt="2018-07-05T18:43:15.520" v="2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CF0E82DF-4DBF-49E2-B2BC-D6765311C907}" dt="2018-07-05T18:43:15.520" v="2" actId="20577"/>
          <ac:spMkLst>
            <pc:docMk/>
            <pc:sldMk cId="3487517392" sldId="256"/>
            <ac:spMk id="3" creationId="{E1942B7D-4C5E-413E-9A20-22D96644F9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the DL power allocation and SNR definition for UE RF and demodulation requirements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8976" y="3509963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R4-1809344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LTE, the downlink power allocation setting for the UE demodulation and CSI reporting requirements are set with </a:t>
            </a:r>
            <a:r>
              <a:rPr lang="en-US" dirty="0" err="1"/>
              <a:t>σ</a:t>
            </a:r>
            <a:r>
              <a:rPr lang="en-US" baseline="-25000" dirty="0" err="1"/>
              <a:t>A</a:t>
            </a:r>
            <a:r>
              <a:rPr lang="en-US" dirty="0"/>
              <a:t> (RA) and </a:t>
            </a:r>
            <a:r>
              <a:rPr lang="en-US" dirty="0" err="1"/>
              <a:t>σ</a:t>
            </a:r>
            <a:r>
              <a:rPr lang="en-US" baseline="-25000" dirty="0" err="1"/>
              <a:t>B</a:t>
            </a:r>
            <a:r>
              <a:rPr lang="en-US" dirty="0"/>
              <a:t> (RB), which is the ratio of physical channel EPRE to the common reference symbol EPRE. However, NR has no CRS and therefore TS38.101 cannot use RA/RB for power allocation setting.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DL power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will specify the DL power allocation as follow:</a:t>
            </a:r>
          </a:p>
          <a:p>
            <a:pPr lvl="1"/>
            <a:r>
              <a:rPr lang="en-US" dirty="0"/>
              <a:t>The downlink SSS transmit power is defined as the linear average over the power contributions (in [W]) of all resource elements that carry the SSS within the operating system bandwidth (cf. TS38.214 4.1).</a:t>
            </a:r>
          </a:p>
          <a:p>
            <a:pPr lvl="1"/>
            <a:r>
              <a:rPr lang="en-US" dirty="0"/>
              <a:t>EPRE of PBCH_DMRS, PDCCH_DMRS, PDSCH_DMRS, PSS, and NZP-CSI-RS are set relative to SSS EPRE</a:t>
            </a:r>
          </a:p>
          <a:p>
            <a:pPr lvl="1"/>
            <a:r>
              <a:rPr lang="en-US" dirty="0"/>
              <a:t>EPRE of physical channels (PBCH, PDCCH, PDSCH) are set relative to the EPRE of associated DMRS (e.g., PDSCH to PDSCH_DMRS)</a:t>
            </a:r>
          </a:p>
          <a:p>
            <a:pPr lvl="1"/>
            <a:r>
              <a:rPr lang="en-US" dirty="0"/>
              <a:t>EPRE of PT-RS is set relative to the associated PDSCH</a:t>
            </a:r>
          </a:p>
          <a:p>
            <a:pPr lvl="1"/>
            <a:r>
              <a:rPr lang="en-US" dirty="0"/>
              <a:t>FFS for OCNG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52279A-0901-4EF7-BBAB-D3E6CA01C442}"/>
              </a:ext>
            </a:extLst>
          </p:cNvPr>
          <p:cNvSpPr txBox="1"/>
          <p:nvPr/>
        </p:nvSpPr>
        <p:spPr>
          <a:xfrm>
            <a:off x="8052578" y="6351220"/>
            <a:ext cx="3981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EPRE: Energy per Resource Element</a:t>
            </a:r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67E0-BD1B-49F4-96D2-CC497096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DL power allocation </a:t>
            </a:r>
            <a:br>
              <a:rPr lang="en-US" dirty="0"/>
            </a:br>
            <a:r>
              <a:rPr lang="en-US" dirty="0"/>
              <a:t>(For information)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AB0029-7591-456A-9059-4DBF4A8BE6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8575444"/>
              </p:ext>
            </p:extLst>
          </p:nvPr>
        </p:nvGraphicFramePr>
        <p:xfrm>
          <a:off x="838200" y="1825625"/>
          <a:ext cx="10515600" cy="3708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8418">
                  <a:extLst>
                    <a:ext uri="{9D8B030D-6E8A-4147-A177-3AD203B41FA5}">
                      <a16:colId xmlns:a16="http://schemas.microsoft.com/office/drawing/2014/main" val="157368246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48802064"/>
                    </a:ext>
                  </a:extLst>
                </a:gridCol>
                <a:gridCol w="4592782">
                  <a:extLst>
                    <a:ext uri="{9D8B030D-6E8A-4147-A177-3AD203B41FA5}">
                      <a16:colId xmlns:a16="http://schemas.microsoft.com/office/drawing/2014/main" val="2568499120"/>
                    </a:ext>
                  </a:extLst>
                </a:gridCol>
              </a:tblGrid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Parameter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Unit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Value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95357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SSS transmit power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00465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PSS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94135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PBCH_DMRS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53026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 </a:t>
                      </a:r>
                      <a:r>
                        <a:rPr lang="en-US" sz="2000">
                          <a:effectLst/>
                        </a:rPr>
                        <a:t>to PBCH_DMRS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139615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PDCCH_DMRS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5847132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to PDCCH_DMRS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3413811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PDSCH_DMRS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62162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PDSCH to PDSCH_DMRS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19378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CSI-RS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672687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PT-RS to PDSCH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dB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36009"/>
                  </a:ext>
                </a:extLst>
              </a:tr>
              <a:tr h="141987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Number of DMRS CDM groups without data for PDSCH_DMRS configuration for OCNG is set to 1.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8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346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3DBC0-0A23-4384-A694-56B50B322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SNR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4E9F33-6BDA-41DF-A2E3-5725302C43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UE demodulation and CSI requirements specified in TS 38.101-4 define the SNR definition for physical channels or signals as follows: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𝑠𝑖𝑔𝑛𝑎𝑙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sSubSup>
                              <m:sSubSup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𝑠𝑖𝑔𝑛𝑎𝑙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</m:sub>
                              <m:sup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sSubSup>
                              <m:sSubSup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𝑜𝑐</m:t>
                                </m:r>
                              </m:sub>
                              <m:sup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e>
                        </m:nary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en-US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𝑅𝑋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demotes the number of receiver reference points, and the super script receiver reference point </a:t>
                </a:r>
                <a:r>
                  <a:rPr lang="en-US" i="1" dirty="0"/>
                  <a:t>j</a:t>
                </a:r>
                <a:r>
                  <a:rPr lang="en-US" dirty="0"/>
                  <a:t>. </a:t>
                </a:r>
              </a:p>
              <a:p>
                <a:pPr lvl="2"/>
                <a:r>
                  <a:rPr lang="en-US" dirty="0"/>
                  <a:t>The SNR</a:t>
                </a:r>
                <a:r>
                  <a:rPr lang="en-US" sz="1600" dirty="0"/>
                  <a:t>&lt;signal&gt;</a:t>
                </a:r>
                <a:r>
                  <a:rPr lang="en-US" dirty="0"/>
                  <a:t> definition assumes that the resource elements are not </a:t>
                </a:r>
                <a:r>
                  <a:rPr lang="en-US" dirty="0" err="1"/>
                  <a:t>precoded</a:t>
                </a:r>
                <a:r>
                  <a:rPr lang="en-US" dirty="0"/>
                  <a:t>.</a:t>
                </a:r>
              </a:p>
              <a:p>
                <a:pPr lvl="2"/>
                <a:r>
                  <a:rPr lang="en-US" dirty="0"/>
                  <a:t>The SNR</a:t>
                </a:r>
                <a:r>
                  <a:rPr lang="en-US" sz="1600" dirty="0"/>
                  <a:t>&lt;signal&gt;</a:t>
                </a:r>
                <a:r>
                  <a:rPr lang="en-US" dirty="0"/>
                  <a:t> definition does not account for any gain which can be associated to the precoding operation.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𝑠𝑖𝑔𝑛𝑎𝑙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</m:sub>
                    </m:sSub>
                  </m:oMath>
                </a14:m>
                <a:r>
                  <a:rPr lang="en-US" dirty="0"/>
                  <a:t> denotes the averaged received energy per resource element (EPRE) of the wanted signal </a:t>
                </a:r>
                <a:r>
                  <a:rPr lang="en-US" i="1" dirty="0"/>
                  <a:t>&lt;signal&gt;</a:t>
                </a:r>
                <a:r>
                  <a:rPr lang="en-US" dirty="0"/>
                  <a:t>.</a:t>
                </a:r>
              </a:p>
              <a:p>
                <a:pPr lvl="3"/>
                <a:r>
                  <a:rPr lang="en-US" dirty="0"/>
                  <a:t>Example of &lt;signal&gt;: PDSCH, PDSCH_DMRS, PDCCH, etc.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𝑂𝐶</m:t>
                        </m:r>
                      </m:sub>
                    </m:sSub>
                  </m:oMath>
                </a14:m>
                <a:r>
                  <a:rPr lang="en-US" dirty="0"/>
                  <a:t> denotes the power spectral density of a white noise source (average power per RE normalized to the subcarrier spacing.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4E9F33-6BDA-41DF-A2E3-5725302C43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2801" r="-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4489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1C6CD-0733-4E05-B4FF-4A0D9BD43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SNR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38C996E-52AA-458D-B39E-1D2FD6C48B8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PDSCH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𝑃𝐷𝑆𝐶𝐻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𝑃𝐷𝑆𝐶𝐻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𝐸𝑃𝑅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sSubSup>
                              <m:sSubSup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𝑜𝑐</m:t>
                                </m:r>
                              </m:sub>
                              <m:sup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e>
                        </m:nary>
                      </m:den>
                    </m:f>
                  </m:oMath>
                </a14:m>
                <a:endParaRPr lang="en-US" dirty="0"/>
              </a:p>
              <a:p>
                <a:r>
                  <a:rPr lang="en-US" dirty="0"/>
                  <a:t>PDSCH DMRS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𝑃𝐷𝑆𝐶𝐻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𝐷𝑀𝑅𝑆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&gt;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𝑃𝐷𝑆𝐶𝐻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𝐷𝑀𝑅𝑆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𝐸𝑃𝑅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sSubSup>
                              <m:sSubSup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𝑜𝑐</m:t>
                                </m:r>
                              </m:sub>
                              <m:sup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e>
                        </m:nary>
                      </m:den>
                    </m:f>
                  </m:oMath>
                </a14:m>
                <a:endParaRPr lang="en-US" dirty="0"/>
              </a:p>
              <a:p>
                <a:r>
                  <a:rPr lang="en-US" dirty="0"/>
                  <a:t>SSS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𝑆𝑆𝑆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𝑆𝑆𝑆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𝐸𝑃𝑅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𝑅𝑋</m:t>
                                </m:r>
                              </m:sub>
                            </m:sSub>
                          </m:sup>
                          <m:e>
                            <m:sSubSup>
                              <m:sSubSup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𝑜𝑐</m:t>
                                </m:r>
                              </m:sub>
                              <m:sup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e>
                        </m:nary>
                      </m:den>
                    </m:f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38C996E-52AA-458D-B39E-1D2FD6C48B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905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508</Words>
  <Application>Microsoft Office PowerPoint</Application>
  <PresentationFormat>Widescreen</PresentationFormat>
  <Paragraphs>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Batang</vt:lpstr>
      <vt:lpstr>ＭＳ 明朝</vt:lpstr>
      <vt:lpstr>Arial</vt:lpstr>
      <vt:lpstr>Calibri</vt:lpstr>
      <vt:lpstr>Calibri Light</vt:lpstr>
      <vt:lpstr>Cambria Math</vt:lpstr>
      <vt:lpstr>Times New Roman</vt:lpstr>
      <vt:lpstr>Office Theme</vt:lpstr>
      <vt:lpstr>Way forward on the DL power allocation and SNR definition for UE RF and demodulation requirements</vt:lpstr>
      <vt:lpstr>Background</vt:lpstr>
      <vt:lpstr>Way forward on DL power allocation</vt:lpstr>
      <vt:lpstr>Example of DL power allocation  (For information)</vt:lpstr>
      <vt:lpstr>Way forward on SNR definition</vt:lpstr>
      <vt:lpstr>Examples of SNR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1</cp:revision>
  <dcterms:created xsi:type="dcterms:W3CDTF">2018-06-25T05:52:44Z</dcterms:created>
  <dcterms:modified xsi:type="dcterms:W3CDTF">2018-07-05T18:43:25Z</dcterms:modified>
</cp:coreProperties>
</file>