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60" r:id="rId1"/>
  </p:sldMasterIdLst>
  <p:notesMasterIdLst>
    <p:notesMasterId r:id="rId8"/>
  </p:notesMasterIdLst>
  <p:handoutMasterIdLst>
    <p:handoutMasterId r:id="rId9"/>
  </p:handoutMasterIdLst>
  <p:sldIdLst>
    <p:sldId id="259" r:id="rId2"/>
    <p:sldId id="281" r:id="rId3"/>
    <p:sldId id="287" r:id="rId4"/>
    <p:sldId id="284" r:id="rId5"/>
    <p:sldId id="288" r:id="rId6"/>
    <p:sldId id="286" r:id="rId7"/>
  </p:sldIdLst>
  <p:sldSz cx="12192000" cy="6858000"/>
  <p:notesSz cx="6858000" cy="9144000"/>
  <p:embeddedFontLst>
    <p:embeddedFont>
      <p:font typeface="Ericsson Hilda" panose="00000500000000000000" pitchFamily="2" charset="0"/>
      <p:regular r:id="rId10"/>
      <p:bold r:id="rId11"/>
    </p:embeddedFont>
    <p:embeddedFont>
      <p:font typeface="Ericsson Hilda Light" panose="00000400000000000000" pitchFamily="2" charset="0"/>
      <p:regular r:id="rId12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42424"/>
    <a:srgbClr val="76767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25" autoAdjust="0"/>
    <p:restoredTop sz="93284" autoAdjust="0"/>
  </p:normalViewPr>
  <p:slideViewPr>
    <p:cSldViewPr snapToGrid="0" snapToObjects="1" showGuides="1">
      <p:cViewPr varScale="1">
        <p:scale>
          <a:sx n="72" d="100"/>
          <a:sy n="72" d="100"/>
        </p:scale>
        <p:origin x="576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font" Target="fonts/font3.fntdata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2.fntdata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font" Target="fonts/font1.fntdata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EF6FD348-9C7F-4865-875C-863EC6E2CB80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/>
              <a:t> 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3294207-A46E-4F9A-91C9-BB4398CEA985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en-US"/>
              <a:t>2017-12-19 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5105526-C577-427D-800D-7921EA160260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US"/>
              <a:t> 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FCA4CFA-39AC-4AB6-B521-EBDB0AF74AF0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7AEDCC-D3AE-4D3E-A1AA-6BA600F277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4262122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Ericsson Hilda Light" panose="00000400000000000000" pitchFamily="2" charset="0"/>
              </a:defRPr>
            </a:lvl1pPr>
          </a:lstStyle>
          <a:p>
            <a:r>
              <a:rPr lang="en-US"/>
              <a:t> 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Ericsson Hilda Light" panose="00000400000000000000" pitchFamily="2" charset="0"/>
              </a:defRPr>
            </a:lvl1pPr>
          </a:lstStyle>
          <a:p>
            <a:r>
              <a:rPr lang="en-US"/>
              <a:t>2017-12-19 </a:t>
            </a:r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Ericsson Hilda Light" panose="00000400000000000000" pitchFamily="2" charset="0"/>
              </a:defRPr>
            </a:lvl1pPr>
          </a:lstStyle>
          <a:p>
            <a:r>
              <a:rPr lang="en-US"/>
              <a:t> 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Ericsson Hilda Light" panose="00000400000000000000" pitchFamily="2" charset="0"/>
              </a:defRPr>
            </a:lvl1pPr>
          </a:lstStyle>
          <a:p>
            <a:fld id="{F949BC75-2359-4F98-918A-7033C92AD48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3333820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marL="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US"/>
              <a:t>2017-12-19 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7B6A28CE-71E1-4EC7-87CD-A4851F28AAEF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2423599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US"/>
              <a:t>2017-12-19 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39945F22-B0F0-46FA-90EC-6CF64D129F8E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274306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6"/>
          </a:xfrm>
        </p:spPr>
        <p:txBody>
          <a:bodyPr/>
          <a:lstStyle>
            <a:lvl1pPr>
              <a:lnSpc>
                <a:spcPct val="85000"/>
              </a:lnSpc>
              <a:defRPr sz="6000" b="0" kern="1400" spc="-160" baseline="0">
                <a:latin typeface="+mj-lt"/>
              </a:defRPr>
            </a:lvl1pPr>
          </a:lstStyle>
          <a:p>
            <a:r>
              <a:rPr lang="en-US" dirty="0"/>
              <a:t>Presentation title,</a:t>
            </a:r>
            <a:br>
              <a:rPr lang="en-US" dirty="0"/>
            </a:br>
            <a:r>
              <a:rPr lang="en-US" dirty="0"/>
              <a:t>Ericsson Hilda Light 60pt,</a:t>
            </a:r>
            <a:br>
              <a:rPr lang="en-US" dirty="0"/>
            </a:br>
            <a:r>
              <a:rPr lang="en-US" dirty="0"/>
              <a:t>Ericsson Black,</a:t>
            </a:r>
            <a:br>
              <a:rPr lang="en-US" dirty="0"/>
            </a:br>
            <a:r>
              <a:rPr lang="en-US" dirty="0"/>
              <a:t>max 4-lines</a:t>
            </a:r>
          </a:p>
        </p:txBody>
      </p:sp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lIns="7200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Presentation description/subtitle</a:t>
            </a:r>
            <a:br>
              <a:rPr lang="en-US" dirty="0"/>
            </a:br>
            <a:r>
              <a:rPr lang="en-US" dirty="0"/>
              <a:t>Ericsson Hilda 20pt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6689214" y="6237287"/>
            <a:ext cx="2469030" cy="287336"/>
          </a:xfrm>
          <a:prstGeom prst="rect">
            <a:avLst/>
          </a:prstGeom>
        </p:spPr>
        <p:txBody>
          <a:bodyPr anchor="b"/>
          <a:lstStyle>
            <a:lvl1pPr marL="0" indent="0" algn="r">
              <a:buNone/>
              <a:defRPr sz="1200">
                <a:latin typeface="+mn-lt"/>
              </a:defRPr>
            </a:lvl1pPr>
          </a:lstStyle>
          <a:p>
            <a:r>
              <a:rPr lang="en-US" dirty="0"/>
              <a:t>Speaker name</a:t>
            </a:r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1" hasCustomPrompt="1"/>
          </p:nvPr>
        </p:nvSpPr>
        <p:spPr>
          <a:xfrm>
            <a:off x="9281601" y="6237286"/>
            <a:ext cx="1463040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0" rIns="0" anchor="b"/>
          <a:lstStyle>
            <a:lvl1pPr marL="0" indent="0" algn="ctr">
              <a:buNone/>
              <a:defRPr lang="en-US" sz="1200" dirty="0">
                <a:latin typeface="+mn-lt"/>
              </a:defRPr>
            </a:lvl1pPr>
          </a:lstStyle>
          <a:p>
            <a:r>
              <a:rPr lang="en-US" dirty="0"/>
              <a:t>Organization</a:t>
            </a:r>
          </a:p>
        </p:txBody>
      </p:sp>
      <p:sp>
        <p:nvSpPr>
          <p:cNvPr id="15" name="Content Placeholder 11"/>
          <p:cNvSpPr>
            <a:spLocks noGrp="1"/>
          </p:cNvSpPr>
          <p:nvPr>
            <p:ph sz="quarter" idx="12" hasCustomPrompt="1"/>
          </p:nvPr>
        </p:nvSpPr>
        <p:spPr>
          <a:xfrm>
            <a:off x="10811951" y="6237287"/>
            <a:ext cx="897503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tIns="0" rIns="0" anchor="b"/>
          <a:lstStyle>
            <a:lvl1pPr marL="0" indent="0" algn="ctr">
              <a:buNone/>
              <a:defRPr lang="en-US" sz="1200" dirty="0">
                <a:latin typeface="+mn-lt"/>
              </a:defRPr>
            </a:lvl1pPr>
          </a:lstStyle>
          <a:p>
            <a:pPr lvl="0"/>
            <a:r>
              <a:rPr lang="en-US" dirty="0"/>
              <a:t>YYYY-MM-DD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47BE5E08-5EB6-4E17-8FB8-40199F9803E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8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22514" y="476250"/>
            <a:ext cx="190061" cy="256032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374575616"/>
      </p:ext>
    </p:extLst>
  </p:cSld>
  <p:clrMapOvr>
    <a:masterClrMapping/>
  </p:clrMapOvr>
  <p:hf sldNum="0" hdr="0" ftr="0"/>
  <p:extLst mod="1"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5"/>
          </a:solidFill>
          <a:ln>
            <a:noFill/>
          </a:ln>
          <a:extLst/>
        </p:spPr>
        <p:txBody>
          <a:bodyPr wrap="none" lIns="72000" rIns="72000"/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9pPr>
          </a:lstStyle>
          <a:p>
            <a:pPr eaLnBrk="1" hangingPunct="1">
              <a:defRPr/>
            </a:pPr>
            <a:endParaRPr lang="en-US" altLang="en-US" dirty="0">
              <a:latin typeface="Ericsson Hilda Light" panose="00000400000000000000" pitchFamily="2" charset="0"/>
            </a:endParaRPr>
          </a:p>
        </p:txBody>
      </p:sp>
      <p:pic>
        <p:nvPicPr>
          <p:cNvPr id="9" name="Picture 11">
            <a:extLst>
              <a:ext uri="{FF2B5EF4-FFF2-40B4-BE49-F238E27FC236}">
                <a16:creationId xmlns:a16="http://schemas.microsoft.com/office/drawing/2014/main" id="{C3A76CF7-278B-4F6E-9A79-EDD59651DFA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522391" y="476250"/>
            <a:ext cx="190184" cy="2560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itle_TM">
            <a:extLst>
              <a:ext uri="{FF2B5EF4-FFF2-40B4-BE49-F238E27FC236}">
                <a16:creationId xmlns:a16="http://schemas.microsoft.com/office/drawing/2014/main" id="{F1368AB3-821C-4A71-B119-C0A8AA44A93F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White, </a:t>
            </a:r>
            <a:br>
              <a:rPr lang="en-US" dirty="0"/>
            </a:br>
            <a:r>
              <a:rPr lang="en-US" dirty="0"/>
              <a:t>max 5-lines</a:t>
            </a:r>
          </a:p>
        </p:txBody>
      </p:sp>
      <p:sp>
        <p:nvSpPr>
          <p:cNvPr id="11" name="SubTitle_TM">
            <a:extLst>
              <a:ext uri="{FF2B5EF4-FFF2-40B4-BE49-F238E27FC236}">
                <a16:creationId xmlns:a16="http://schemas.microsoft.com/office/drawing/2014/main" id="{8561E9FC-533B-4891-A7E3-A3DDB1BD26FB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80218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</a:p>
          <a:p>
            <a:r>
              <a:rPr lang="en-US" dirty="0"/>
              <a:t>Ericsson White, Ericsson Hilda 20pt</a:t>
            </a:r>
          </a:p>
        </p:txBody>
      </p:sp>
    </p:spTree>
    <p:extLst>
      <p:ext uri="{BB962C8B-B14F-4D97-AF65-F5344CB8AC3E}">
        <p14:creationId xmlns:p14="http://schemas.microsoft.com/office/powerpoint/2010/main" val="3593654033"/>
      </p:ext>
    </p:extLst>
  </p:cSld>
  <p:clrMapOvr>
    <a:masterClrMapping/>
  </p:clrMapOvr>
  <p:hf sldNum="0" hdr="0" ftr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4"/>
          </a:solidFill>
          <a:ln>
            <a:noFill/>
          </a:ln>
          <a:extLst/>
        </p:spPr>
        <p:txBody>
          <a:bodyPr wrap="none" lIns="72000" rIns="72000"/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9pPr>
          </a:lstStyle>
          <a:p>
            <a:pPr eaLnBrk="1" hangingPunct="1">
              <a:defRPr/>
            </a:pPr>
            <a:endParaRPr lang="en-US" altLang="en-US" dirty="0">
              <a:latin typeface="Ericsson Hilda Light" panose="00000400000000000000" pitchFamily="2" charset="0"/>
            </a:endParaRPr>
          </a:p>
        </p:txBody>
      </p:sp>
      <p:pic>
        <p:nvPicPr>
          <p:cNvPr id="9" name="Picture 11">
            <a:extLst>
              <a:ext uri="{FF2B5EF4-FFF2-40B4-BE49-F238E27FC236}">
                <a16:creationId xmlns:a16="http://schemas.microsoft.com/office/drawing/2014/main" id="{0959A7C1-92EF-44AF-97F7-F3E9057FC7B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522391" y="476250"/>
            <a:ext cx="190184" cy="2560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Title_TM">
            <a:extLst>
              <a:ext uri="{FF2B5EF4-FFF2-40B4-BE49-F238E27FC236}">
                <a16:creationId xmlns:a16="http://schemas.microsoft.com/office/drawing/2014/main" id="{93CB56C1-2916-4C60-8532-A023564D2C57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4" y="476250"/>
            <a:ext cx="8353425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White, </a:t>
            </a:r>
            <a:br>
              <a:rPr lang="en-US" dirty="0"/>
            </a:br>
            <a:r>
              <a:rPr lang="en-US" dirty="0"/>
              <a:t>max 5-lines</a:t>
            </a:r>
          </a:p>
        </p:txBody>
      </p:sp>
      <p:sp>
        <p:nvSpPr>
          <p:cNvPr id="13" name="SubTitle_TM">
            <a:extLst>
              <a:ext uri="{FF2B5EF4-FFF2-40B4-BE49-F238E27FC236}">
                <a16:creationId xmlns:a16="http://schemas.microsoft.com/office/drawing/2014/main" id="{61DC6511-5700-4E95-89CA-81484C248C03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</a:p>
          <a:p>
            <a:r>
              <a:rPr lang="en-US" dirty="0"/>
              <a:t>Ericsson White, Ericsson Hilda 20pt</a:t>
            </a:r>
          </a:p>
        </p:txBody>
      </p:sp>
    </p:spTree>
    <p:extLst>
      <p:ext uri="{BB962C8B-B14F-4D97-AF65-F5344CB8AC3E}">
        <p14:creationId xmlns:p14="http://schemas.microsoft.com/office/powerpoint/2010/main" val="4136202525"/>
      </p:ext>
    </p:extLst>
  </p:cSld>
  <p:clrMapOvr>
    <a:masterClrMapping/>
  </p:clrMapOvr>
  <p:hf sldNum="0" hdr="0" ftr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6"/>
          </a:solidFill>
          <a:ln>
            <a:noFill/>
          </a:ln>
          <a:extLst/>
        </p:spPr>
        <p:txBody>
          <a:bodyPr wrap="none" lIns="72000" rIns="72000"/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9pPr>
          </a:lstStyle>
          <a:p>
            <a:pPr eaLnBrk="1" hangingPunct="1">
              <a:defRPr/>
            </a:pPr>
            <a:endParaRPr lang="en-US" altLang="en-US" dirty="0">
              <a:latin typeface="Ericsson Hilda Light" panose="00000400000000000000" pitchFamily="2" charset="0"/>
            </a:endParaRPr>
          </a:p>
        </p:txBody>
      </p:sp>
      <p:pic>
        <p:nvPicPr>
          <p:cNvPr id="9" name="Picture 11">
            <a:extLst>
              <a:ext uri="{FF2B5EF4-FFF2-40B4-BE49-F238E27FC236}">
                <a16:creationId xmlns:a16="http://schemas.microsoft.com/office/drawing/2014/main" id="{0959A7C1-92EF-44AF-97F7-F3E9057FC7B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522391" y="476250"/>
            <a:ext cx="190184" cy="2560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Title_TM">
            <a:extLst>
              <a:ext uri="{FF2B5EF4-FFF2-40B4-BE49-F238E27FC236}">
                <a16:creationId xmlns:a16="http://schemas.microsoft.com/office/drawing/2014/main" id="{93CB56C1-2916-4C60-8532-A023564D2C57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4" y="476250"/>
            <a:ext cx="8353425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White, </a:t>
            </a:r>
            <a:br>
              <a:rPr lang="en-US" dirty="0"/>
            </a:br>
            <a:r>
              <a:rPr lang="en-US" dirty="0"/>
              <a:t>max 5-lines</a:t>
            </a:r>
          </a:p>
        </p:txBody>
      </p:sp>
      <p:sp>
        <p:nvSpPr>
          <p:cNvPr id="13" name="SubTitle_TM">
            <a:extLst>
              <a:ext uri="{FF2B5EF4-FFF2-40B4-BE49-F238E27FC236}">
                <a16:creationId xmlns:a16="http://schemas.microsoft.com/office/drawing/2014/main" id="{61DC6511-5700-4E95-89CA-81484C248C03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</a:p>
          <a:p>
            <a:r>
              <a:rPr lang="en-US" dirty="0"/>
              <a:t>Ericsson White, Ericsson Hilda 20pt</a:t>
            </a:r>
          </a:p>
        </p:txBody>
      </p:sp>
    </p:spTree>
    <p:extLst>
      <p:ext uri="{BB962C8B-B14F-4D97-AF65-F5344CB8AC3E}">
        <p14:creationId xmlns:p14="http://schemas.microsoft.com/office/powerpoint/2010/main" val="1267818655"/>
      </p:ext>
    </p:extLst>
  </p:cSld>
  <p:clrMapOvr>
    <a:masterClrMapping/>
  </p:clrMapOvr>
  <p:hf sldNum="0" hdr="0" ftr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5EA31692-921B-434F-B398-8E2B345D16E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8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22514" y="476250"/>
            <a:ext cx="190061" cy="256032"/>
          </a:xfrm>
          <a:prstGeom prst="rect">
            <a:avLst/>
          </a:prstGeom>
          <a:ln>
            <a:noFill/>
          </a:ln>
        </p:spPr>
      </p:pic>
      <p:sp>
        <p:nvSpPr>
          <p:cNvPr id="9" name="Title_TM">
            <a:extLst>
              <a:ext uri="{FF2B5EF4-FFF2-40B4-BE49-F238E27FC236}">
                <a16:creationId xmlns:a16="http://schemas.microsoft.com/office/drawing/2014/main" id="{696C7C8F-5086-466A-8108-2FE0A8663D59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Black, </a:t>
            </a:r>
            <a:br>
              <a:rPr lang="en-US" dirty="0"/>
            </a:br>
            <a:r>
              <a:rPr lang="en-US" dirty="0"/>
              <a:t>max 5-lines</a:t>
            </a:r>
          </a:p>
        </p:txBody>
      </p:sp>
      <p:sp>
        <p:nvSpPr>
          <p:cNvPr id="10" name="SubTitle_TM">
            <a:extLst>
              <a:ext uri="{FF2B5EF4-FFF2-40B4-BE49-F238E27FC236}">
                <a16:creationId xmlns:a16="http://schemas.microsoft.com/office/drawing/2014/main" id="{ED5DEA0B-CF0D-4EE6-B6A8-90BAF3DE8AF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</a:p>
          <a:p>
            <a:r>
              <a:rPr lang="en-US" dirty="0"/>
              <a:t>Ericsson Black, Ericsson Hilda 20pt</a:t>
            </a:r>
          </a:p>
        </p:txBody>
      </p:sp>
    </p:spTree>
    <p:extLst>
      <p:ext uri="{BB962C8B-B14F-4D97-AF65-F5344CB8AC3E}">
        <p14:creationId xmlns:p14="http://schemas.microsoft.com/office/powerpoint/2010/main" val="3355176887"/>
      </p:ext>
    </p:extLst>
  </p:cSld>
  <p:clrMapOvr>
    <a:masterClrMapping/>
  </p:clrMapOvr>
  <p:hf sldNum="0" hdr="0" ftr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hapter/Section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1"/>
            <a:ext cx="8353425" cy="3457574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baseline="0" dirty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Chapter/section, </a:t>
            </a:r>
            <a:br>
              <a:rPr lang="en-US" dirty="0"/>
            </a:br>
            <a:r>
              <a:rPr lang="en-US" dirty="0"/>
              <a:t>Ericsson Hilda Light 60pt, Ericsson Black, </a:t>
            </a:r>
            <a:br>
              <a:rPr lang="en-US" dirty="0"/>
            </a:br>
            <a:r>
              <a:rPr lang="en-US" dirty="0"/>
              <a:t>max 4-lines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43B3A147-5510-431A-9FDB-044AD1A3595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8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22514" y="476251"/>
            <a:ext cx="190061" cy="256032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793964376"/>
      </p:ext>
    </p:extLst>
  </p:cSld>
  <p:clrMapOvr>
    <a:masterClrMapping/>
  </p:clrMapOvr>
  <p:hf sldNum="0" hdr="0" ftr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593328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341545614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0CFEFC-6AC8-4817-A0D3-6029D48BD293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11233150" cy="4392612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1"/>
            <a:r>
              <a:rPr lang="en-US" dirty="0"/>
              <a:t>First level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  <a:p>
            <a:pPr lvl="4"/>
            <a:r>
              <a:rPr lang="en-US" dirty="0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393316775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1 smaller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0CFEFC-6AC8-4817-A0D3-6029D48BD293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8353426" cy="4392612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1"/>
            <a:r>
              <a:rPr lang="en-US" dirty="0"/>
              <a:t>First level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  <a:p>
            <a:pPr lvl="4"/>
            <a:r>
              <a:rPr lang="en-US" dirty="0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360799952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5472113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1"/>
            <a:r>
              <a:rPr lang="en-US" dirty="0"/>
              <a:t>First level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  <a:p>
            <a:pPr lvl="4"/>
            <a:r>
              <a:rPr lang="en-US" dirty="0"/>
              <a:t>Fourth level</a:t>
            </a:r>
          </a:p>
        </p:txBody>
      </p:sp>
      <p:sp>
        <p:nvSpPr>
          <p:cNvPr id="6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41146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Page w. Bright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9A763E3F-D546-48DC-86FC-898851FBC7BD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chemeClr val="tx1">
              <a:lumMod val="10000"/>
              <a:lumOff val="90000"/>
            </a:schemeClr>
          </a:solidFill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                                                                         Click icon to add a bright image</a:t>
            </a:r>
          </a:p>
        </p:txBody>
      </p:sp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2330958"/>
          </a:xfrm>
        </p:spPr>
        <p:txBody>
          <a:bodyPr/>
          <a:lstStyle>
            <a:lvl1pPr>
              <a:lnSpc>
                <a:spcPct val="85000"/>
              </a:lnSpc>
              <a:defRPr sz="6000" b="0" kern="1400" spc="-160" baseline="0">
                <a:latin typeface="+mj-lt"/>
              </a:defRPr>
            </a:lvl1pPr>
          </a:lstStyle>
          <a:p>
            <a:r>
              <a:rPr lang="en-US" dirty="0"/>
              <a:t>Presentation title,</a:t>
            </a:r>
            <a:br>
              <a:rPr lang="en-US" dirty="0"/>
            </a:br>
            <a:r>
              <a:rPr lang="en-US" dirty="0"/>
              <a:t>Ericsson Hilda Light 60pt,</a:t>
            </a:r>
            <a:br>
              <a:rPr lang="en-US" dirty="0"/>
            </a:br>
            <a:r>
              <a:rPr lang="en-US" dirty="0"/>
              <a:t>Ericsson Black,</a:t>
            </a:r>
            <a:br>
              <a:rPr lang="en-US" dirty="0"/>
            </a:br>
            <a:r>
              <a:rPr lang="en-US" dirty="0"/>
              <a:t>max 4-lines</a:t>
            </a:r>
          </a:p>
        </p:txBody>
      </p:sp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lIns="7200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Presentation description/subtitle</a:t>
            </a:r>
            <a:br>
              <a:rPr lang="en-US" dirty="0"/>
            </a:br>
            <a:r>
              <a:rPr lang="en-US" dirty="0"/>
              <a:t>Ericsson Hilda 20pt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6689214" y="6237287"/>
            <a:ext cx="2469030" cy="287336"/>
          </a:xfrm>
          <a:prstGeom prst="rect">
            <a:avLst/>
          </a:prstGeom>
        </p:spPr>
        <p:txBody>
          <a:bodyPr anchor="b"/>
          <a:lstStyle>
            <a:lvl1pPr marL="0" indent="0" algn="r">
              <a:buNone/>
              <a:defRPr sz="1200">
                <a:latin typeface="+mn-lt"/>
              </a:defRPr>
            </a:lvl1pPr>
          </a:lstStyle>
          <a:p>
            <a:r>
              <a:rPr lang="en-US" dirty="0"/>
              <a:t>Speaker name</a:t>
            </a:r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1" hasCustomPrompt="1"/>
          </p:nvPr>
        </p:nvSpPr>
        <p:spPr>
          <a:xfrm>
            <a:off x="9281601" y="6237286"/>
            <a:ext cx="1463040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0" rIns="0" anchor="b"/>
          <a:lstStyle>
            <a:lvl1pPr marL="0" indent="0" algn="ctr">
              <a:buNone/>
              <a:defRPr lang="en-US" sz="1200" dirty="0">
                <a:latin typeface="+mn-lt"/>
              </a:defRPr>
            </a:lvl1pPr>
          </a:lstStyle>
          <a:p>
            <a:r>
              <a:rPr lang="en-US" dirty="0"/>
              <a:t>Organization</a:t>
            </a:r>
          </a:p>
        </p:txBody>
      </p:sp>
      <p:sp>
        <p:nvSpPr>
          <p:cNvPr id="15" name="Content Placeholder 11"/>
          <p:cNvSpPr>
            <a:spLocks noGrp="1"/>
          </p:cNvSpPr>
          <p:nvPr>
            <p:ph sz="quarter" idx="12" hasCustomPrompt="1"/>
          </p:nvPr>
        </p:nvSpPr>
        <p:spPr>
          <a:xfrm>
            <a:off x="10811951" y="6237287"/>
            <a:ext cx="897503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tIns="0" rIns="0" anchor="b"/>
          <a:lstStyle>
            <a:lvl1pPr marL="0" indent="0" algn="ctr">
              <a:buNone/>
              <a:defRPr lang="en-US" sz="1200" dirty="0">
                <a:latin typeface="+mn-lt"/>
              </a:defRPr>
            </a:lvl1pPr>
          </a:lstStyle>
          <a:p>
            <a:pPr lvl="0"/>
            <a:r>
              <a:rPr lang="en-US" dirty="0"/>
              <a:t>YYYY-MM-DD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47BE5E08-5EB6-4E17-8FB8-40199F9803E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8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22514" y="476250"/>
            <a:ext cx="190061" cy="256032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999758604"/>
      </p:ext>
    </p:extLst>
  </p:cSld>
  <p:clrMapOvr>
    <a:masterClrMapping/>
  </p:clrMapOvr>
  <p:hf sldNum="0" hdr="0" ftr="0"/>
  <p:extLst mod="1">
    <p:ext uri="{DCECCB84-F9BA-43D5-87BE-67443E8EF086}">
      <p15:sldGuideLst xmlns:p15="http://schemas.microsoft.com/office/powerpoint/2012/main"/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5472113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1"/>
            <a:r>
              <a:rPr lang="en-US" dirty="0"/>
              <a:t>First level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  <a:p>
            <a:pPr lvl="4"/>
            <a:r>
              <a:rPr lang="en-US" dirty="0"/>
              <a:t>Fourth level</a:t>
            </a:r>
          </a:p>
        </p:txBody>
      </p:sp>
      <p:sp>
        <p:nvSpPr>
          <p:cNvPr id="6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5472113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Eric. Hilda Light 40pt, </a:t>
            </a:r>
            <a:r>
              <a:rPr lang="en-US" dirty="0" err="1"/>
              <a:t>Eri</a:t>
            </a:r>
            <a:r>
              <a:rPr lang="en-US" dirty="0"/>
              <a:t>. Black, max 2-lines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F5F844D-0CF3-4814-B0DE-3D27A83936FD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6096000" y="0"/>
            <a:ext cx="6096000" cy="6858000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/>
            </a:lvl1pPr>
          </a:lstStyle>
          <a:p>
            <a:r>
              <a:rPr lang="en-US" dirty="0"/>
              <a:t>     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58434728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240463" y="1844675"/>
            <a:ext cx="5472112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1"/>
            <a:r>
              <a:rPr lang="en-US" dirty="0"/>
              <a:t>First level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  <a:p>
            <a:pPr lvl="4"/>
            <a:r>
              <a:rPr lang="en-US" dirty="0"/>
              <a:t>Fourth level</a:t>
            </a:r>
          </a:p>
        </p:txBody>
      </p:sp>
      <p:sp>
        <p:nvSpPr>
          <p:cNvPr id="6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252237355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240463" y="1844675"/>
            <a:ext cx="5472112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1"/>
            <a:r>
              <a:rPr lang="en-US" dirty="0"/>
              <a:t>First level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  <a:p>
            <a:pPr lvl="4"/>
            <a:r>
              <a:rPr lang="en-US" dirty="0"/>
              <a:t>Fourth level</a:t>
            </a:r>
          </a:p>
        </p:txBody>
      </p:sp>
      <p:sp>
        <p:nvSpPr>
          <p:cNvPr id="6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6240463" y="476250"/>
            <a:ext cx="4924362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max 2-lines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0349585-9F54-46CC-8CEC-052CD1853EC5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0" y="0"/>
            <a:ext cx="6096000" cy="6858000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/>
            </a:lvl1pPr>
          </a:lstStyle>
          <a:p>
            <a:r>
              <a:rPr lang="en-US" dirty="0"/>
              <a:t>      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273198187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 hasCustomPrompt="1"/>
          </p:nvPr>
        </p:nvSpPr>
        <p:spPr>
          <a:xfrm>
            <a:off x="6240463" y="1844674"/>
            <a:ext cx="5472112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1"/>
            <a:r>
              <a:rPr lang="en-US" dirty="0"/>
              <a:t>First level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  <a:p>
            <a:pPr lvl="4"/>
            <a:r>
              <a:rPr lang="en-US" dirty="0"/>
              <a:t>Fourth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half" idx="1" hasCustomPrompt="1"/>
          </p:nvPr>
        </p:nvSpPr>
        <p:spPr>
          <a:xfrm>
            <a:off x="479425" y="1844675"/>
            <a:ext cx="5472113" cy="4392612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1"/>
            <a:r>
              <a:rPr lang="en-US" dirty="0"/>
              <a:t>First level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  <a:p>
            <a:pPr lvl="4"/>
            <a:r>
              <a:rPr lang="en-US" dirty="0"/>
              <a:t>Fourth level</a:t>
            </a:r>
          </a:p>
        </p:txBody>
      </p:sp>
      <p:sp>
        <p:nvSpPr>
          <p:cNvPr id="7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67588381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narrow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9120188" y="1844674"/>
            <a:ext cx="2592387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1"/>
            <a:r>
              <a:rPr lang="en-US" dirty="0"/>
              <a:t>First level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6240463" y="1844674"/>
            <a:ext cx="2592388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1"/>
            <a:r>
              <a:rPr lang="en-US" dirty="0"/>
              <a:t>First level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</p:txBody>
      </p:sp>
      <p:sp>
        <p:nvSpPr>
          <p:cNvPr id="5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9222141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, right image with two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479424" y="1844675"/>
            <a:ext cx="5472113" cy="2089150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1"/>
            <a:r>
              <a:rPr lang="en-US" dirty="0"/>
              <a:t>First level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  <a:p>
            <a:pPr lvl="4"/>
            <a:r>
              <a:rPr lang="en-US" dirty="0"/>
              <a:t>Fourth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479425" y="4149724"/>
            <a:ext cx="5472113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1"/>
            <a:r>
              <a:rPr lang="en-US" dirty="0"/>
              <a:t>First level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  <a:p>
            <a:pPr lvl="4"/>
            <a:r>
              <a:rPr lang="en-US" dirty="0"/>
              <a:t>Fourth level</a:t>
            </a:r>
          </a:p>
        </p:txBody>
      </p:sp>
      <p:sp>
        <p:nvSpPr>
          <p:cNvPr id="7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6250" y="476250"/>
            <a:ext cx="8356600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63120207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, left image with two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6240463" y="1844674"/>
            <a:ext cx="5472112" cy="2089151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1"/>
            <a:r>
              <a:rPr lang="en-US" dirty="0"/>
              <a:t>First level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  <a:p>
            <a:pPr lvl="4"/>
            <a:r>
              <a:rPr lang="en-US" dirty="0"/>
              <a:t>Fourth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6240463" y="4149724"/>
            <a:ext cx="5472112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1"/>
            <a:r>
              <a:rPr lang="en-US" dirty="0"/>
              <a:t>First level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  <a:p>
            <a:pPr lvl="4"/>
            <a:r>
              <a:rPr lang="en-US" dirty="0"/>
              <a:t>Fourth level</a:t>
            </a:r>
          </a:p>
        </p:txBody>
      </p:sp>
      <p:sp>
        <p:nvSpPr>
          <p:cNvPr id="7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8506414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, two horizontal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50" y="4149724"/>
            <a:ext cx="8353425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1"/>
            <a:r>
              <a:rPr lang="en-US" dirty="0"/>
              <a:t>First level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  <a:p>
            <a:pPr lvl="4"/>
            <a:r>
              <a:rPr lang="en-US" dirty="0"/>
              <a:t>Fourth level</a:t>
            </a:r>
          </a:p>
        </p:txBody>
      </p:sp>
      <p:sp>
        <p:nvSpPr>
          <p:cNvPr id="5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359150" y="1844675"/>
            <a:ext cx="8353425" cy="2089150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1"/>
            <a:r>
              <a:rPr lang="en-US" dirty="0"/>
              <a:t>First level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  <a:p>
            <a:pPr lvl="4"/>
            <a:r>
              <a:rPr lang="en-US" dirty="0"/>
              <a:t>Fourth level</a:t>
            </a:r>
          </a:p>
        </p:txBody>
      </p:sp>
      <p:sp>
        <p:nvSpPr>
          <p:cNvPr id="8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3977286576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, Image over two content p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3"/>
          <p:cNvSpPr>
            <a:spLocks noGrp="1"/>
          </p:cNvSpPr>
          <p:nvPr>
            <p:ph sz="quarter" idx="11" hasCustomPrompt="1"/>
          </p:nvPr>
        </p:nvSpPr>
        <p:spPr>
          <a:xfrm>
            <a:off x="6240463" y="4149724"/>
            <a:ext cx="5472112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1"/>
            <a:r>
              <a:rPr lang="en-US" dirty="0"/>
              <a:t>First level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  <a:p>
            <a:pPr lvl="4"/>
            <a:r>
              <a:rPr lang="en-US" dirty="0"/>
              <a:t>Fourth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sz="quarter" idx="12" hasCustomPrompt="1"/>
          </p:nvPr>
        </p:nvSpPr>
        <p:spPr>
          <a:xfrm>
            <a:off x="479425" y="4149724"/>
            <a:ext cx="5472113" cy="2087563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1"/>
            <a:r>
              <a:rPr lang="en-US" dirty="0"/>
              <a:t>First level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  <a:p>
            <a:pPr lvl="4"/>
            <a:r>
              <a:rPr lang="en-US" dirty="0"/>
              <a:t>Fourth level</a:t>
            </a:r>
          </a:p>
        </p:txBody>
      </p:sp>
      <p:sp>
        <p:nvSpPr>
          <p:cNvPr id="5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76254620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8184575" y="1844675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1"/>
            <a:r>
              <a:rPr lang="en-US" dirty="0"/>
              <a:t>First level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4332000" y="1844673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1"/>
            <a:r>
              <a:rPr lang="en-US" dirty="0"/>
              <a:t>First level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</p:txBody>
      </p:sp>
      <p:sp>
        <p:nvSpPr>
          <p:cNvPr id="9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sp>
        <p:nvSpPr>
          <p:cNvPr id="7" name="Content Placeholder 1">
            <a:extLst>
              <a:ext uri="{FF2B5EF4-FFF2-40B4-BE49-F238E27FC236}">
                <a16:creationId xmlns:a16="http://schemas.microsoft.com/office/drawing/2014/main" id="{8E3794F8-471D-4987-945F-3C29BB03AB49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479425" y="1844674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1"/>
            <a:r>
              <a:rPr lang="en-US" dirty="0"/>
              <a:t>First level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35457253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Page w. Dark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FAD780AD-21B6-4312-96C4-9E36B1648871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chemeClr val="tx1"/>
          </a:solidFill>
        </p:spPr>
        <p:txBody>
          <a:bodyPr anchor="ctr"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                                                                         Click icon to add a dark  image</a:t>
            </a:r>
          </a:p>
        </p:txBody>
      </p:sp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2330958"/>
          </a:xfrm>
        </p:spPr>
        <p:txBody>
          <a:bodyPr/>
          <a:lstStyle>
            <a:lvl1pPr>
              <a:lnSpc>
                <a:spcPct val="85000"/>
              </a:lnSpc>
              <a:defRPr sz="6000" b="0" kern="1400" spc="-160" baseline="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dirty="0"/>
              <a:t>Presentation title,</a:t>
            </a:r>
            <a:br>
              <a:rPr lang="en-US" dirty="0"/>
            </a:br>
            <a:r>
              <a:rPr lang="en-US" dirty="0"/>
              <a:t>Ericsson Hilda Light 60pt,</a:t>
            </a:r>
            <a:br>
              <a:rPr lang="en-US" dirty="0"/>
            </a:br>
            <a:r>
              <a:rPr lang="en-US" dirty="0"/>
              <a:t>Ericsson White,</a:t>
            </a:r>
            <a:br>
              <a:rPr lang="en-US" dirty="0"/>
            </a:br>
            <a:r>
              <a:rPr lang="en-US" dirty="0"/>
              <a:t>max 4-lines</a:t>
            </a:r>
          </a:p>
        </p:txBody>
      </p:sp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lIns="7200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Presentation description/subtitle</a:t>
            </a:r>
            <a:br>
              <a:rPr lang="en-US" dirty="0"/>
            </a:br>
            <a:r>
              <a:rPr lang="en-US" dirty="0"/>
              <a:t>Ericsson Hilda 20pt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6689214" y="6237287"/>
            <a:ext cx="2469030" cy="287336"/>
          </a:xfrm>
          <a:prstGeom prst="rect">
            <a:avLst/>
          </a:prstGeom>
        </p:spPr>
        <p:txBody>
          <a:bodyPr anchor="b"/>
          <a:lstStyle>
            <a:lvl1pPr marL="0" indent="0" algn="r">
              <a:buNone/>
              <a:defRPr sz="120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Speaker name</a:t>
            </a:r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1" hasCustomPrompt="1"/>
          </p:nvPr>
        </p:nvSpPr>
        <p:spPr>
          <a:xfrm>
            <a:off x="9281601" y="6237286"/>
            <a:ext cx="1463040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0" rIns="0" anchor="b"/>
          <a:lstStyle>
            <a:lvl1pPr marL="0" indent="0" algn="ctr">
              <a:buNone/>
              <a:defRPr lang="en-US" sz="1200" dirty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Organization</a:t>
            </a:r>
          </a:p>
        </p:txBody>
      </p:sp>
      <p:sp>
        <p:nvSpPr>
          <p:cNvPr id="15" name="Content Placeholder 11"/>
          <p:cNvSpPr>
            <a:spLocks noGrp="1"/>
          </p:cNvSpPr>
          <p:nvPr>
            <p:ph sz="quarter" idx="12" hasCustomPrompt="1"/>
          </p:nvPr>
        </p:nvSpPr>
        <p:spPr>
          <a:xfrm>
            <a:off x="10811951" y="6237287"/>
            <a:ext cx="897503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tIns="0" rIns="0" anchor="b"/>
          <a:lstStyle>
            <a:lvl1pPr marL="0" indent="0" algn="ctr">
              <a:buNone/>
              <a:defRPr lang="en-US" sz="1200" dirty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YYYY-MM-DD</a:t>
            </a:r>
          </a:p>
        </p:txBody>
      </p:sp>
      <p:pic>
        <p:nvPicPr>
          <p:cNvPr id="9" name="Picture 11">
            <a:extLst>
              <a:ext uri="{FF2B5EF4-FFF2-40B4-BE49-F238E27FC236}">
                <a16:creationId xmlns:a16="http://schemas.microsoft.com/office/drawing/2014/main" id="{AE0ABF59-D34C-44E2-8569-812DEC85F2D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519270" y="481203"/>
            <a:ext cx="190184" cy="2560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87326472"/>
      </p:ext>
    </p:extLst>
  </p:cSld>
  <p:clrMapOvr>
    <a:masterClrMapping/>
  </p:clrMapOvr>
  <p:hf sldNum="0" hdr="0" ftr="0"/>
  <p:extLst mod="1">
    <p:ext uri="{DCECCB84-F9BA-43D5-87BE-67443E8EF086}">
      <p15:sldGuideLst xmlns:p15="http://schemas.microsoft.com/office/powerpoint/2012/main"/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3 narrow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9121776" y="1844674"/>
            <a:ext cx="2590799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1"/>
            <a:r>
              <a:rPr lang="en-US" dirty="0"/>
              <a:t>First level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6240464" y="1844674"/>
            <a:ext cx="2592386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1"/>
            <a:r>
              <a:rPr lang="en-US" dirty="0"/>
              <a:t>First level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359149" y="1844674"/>
            <a:ext cx="2592389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1"/>
            <a:r>
              <a:rPr lang="en-US" dirty="0"/>
              <a:t>First level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</p:txBody>
      </p:sp>
      <p:sp>
        <p:nvSpPr>
          <p:cNvPr id="9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896068706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4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240463" y="1844674"/>
            <a:ext cx="2592388" cy="4392614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1"/>
            <a:r>
              <a:rPr lang="en-US" dirty="0"/>
              <a:t>First level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49" y="1844674"/>
            <a:ext cx="2592389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1"/>
            <a:r>
              <a:rPr lang="en-US" dirty="0"/>
              <a:t>First level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4"/>
            <a:ext cx="2592388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1"/>
            <a:r>
              <a:rPr lang="en-US" dirty="0"/>
              <a:t>First level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</p:txBody>
      </p:sp>
      <p:sp>
        <p:nvSpPr>
          <p:cNvPr id="9" name="Content Placeholder 3"/>
          <p:cNvSpPr>
            <a:spLocks noGrp="1"/>
          </p:cNvSpPr>
          <p:nvPr>
            <p:ph sz="quarter" idx="13" hasCustomPrompt="1"/>
          </p:nvPr>
        </p:nvSpPr>
        <p:spPr>
          <a:xfrm>
            <a:off x="9120188" y="1844674"/>
            <a:ext cx="2592387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1"/>
            <a:r>
              <a:rPr lang="en-US" dirty="0"/>
              <a:t>First level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</p:txBody>
      </p:sp>
      <p:sp>
        <p:nvSpPr>
          <p:cNvPr id="10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2275899235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Preamb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240463" y="4149724"/>
            <a:ext cx="2592388" cy="2087563"/>
          </a:xfrm>
          <a:prstGeom prst="rect">
            <a:avLst/>
          </a:prstGeom>
        </p:spPr>
        <p:txBody>
          <a:bodyPr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1"/>
            <a:r>
              <a:rPr lang="en-US" dirty="0"/>
              <a:t>First level</a:t>
            </a:r>
          </a:p>
          <a:p>
            <a:pPr lvl="2"/>
            <a:r>
              <a:rPr lang="en-US" dirty="0"/>
              <a:t>Second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50" y="4149725"/>
            <a:ext cx="2592388" cy="2087562"/>
          </a:xfrm>
          <a:prstGeom prst="rect">
            <a:avLst/>
          </a:prstGeom>
        </p:spPr>
        <p:txBody>
          <a:bodyPr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1"/>
            <a:r>
              <a:rPr lang="en-US" dirty="0"/>
              <a:t>First level</a:t>
            </a:r>
          </a:p>
          <a:p>
            <a:pPr lvl="2"/>
            <a:r>
              <a:rPr lang="en-US" dirty="0"/>
              <a:t>Second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2592388" cy="4392612"/>
          </a:xfrm>
          <a:prstGeom prst="rect">
            <a:avLst/>
          </a:prstGeom>
        </p:spPr>
        <p:txBody>
          <a:bodyPr/>
          <a:lstStyle>
            <a:lvl1pPr marL="0" indent="0">
              <a:buFont typeface="Ericsson Hilda Light" panose="020B0604020202020204" pitchFamily="34" charset="0"/>
              <a:buNone/>
              <a:defRPr sz="2500">
                <a:latin typeface="+mn-lt"/>
              </a:defRPr>
            </a:lvl1pPr>
            <a:lvl2pPr marL="0" indent="0">
              <a:buFont typeface="Ericsson Hilda Light" panose="020B0604020202020204" pitchFamily="34" charset="0"/>
              <a:buNone/>
              <a:defRPr sz="2500">
                <a:latin typeface="+mj-lt"/>
              </a:defRPr>
            </a:lvl2pPr>
            <a:lvl3pPr marL="342900" indent="0">
              <a:buFont typeface="Ericsson Hilda Light" panose="020B0604020202020204" pitchFamily="34" charset="0"/>
              <a:buNone/>
              <a:defRPr sz="2500">
                <a:latin typeface="+mj-lt"/>
              </a:defRPr>
            </a:lvl3pPr>
            <a:lvl4pPr marL="685800" indent="0">
              <a:buFont typeface="Ericsson Hilda Light" panose="020B0604020202020204" pitchFamily="34" charset="0"/>
              <a:buNone/>
              <a:defRPr sz="2500">
                <a:latin typeface="+mj-lt"/>
              </a:defRPr>
            </a:lvl4pPr>
            <a:lvl5pPr marL="1028700" indent="0">
              <a:buFont typeface="Ericsson Hilda Light" panose="020B0604020202020204" pitchFamily="34" charset="0"/>
              <a:buNone/>
              <a:defRPr sz="2500">
                <a:latin typeface="+mj-lt"/>
              </a:defRPr>
            </a:lvl5pPr>
          </a:lstStyle>
          <a:p>
            <a:pPr lvl="0"/>
            <a:r>
              <a:rPr kumimoji="0" lang="en-US" sz="2500" b="0" i="0" u="none" strike="noStrike" kern="1200" cap="none" spc="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ea typeface="+mn-ea"/>
                <a:cs typeface="Ericsson Hilda Light" panose="020B0604020202020204" pitchFamily="34" charset="0"/>
              </a:rPr>
              <a:t>Preamble text, </a:t>
            </a:r>
            <a:r>
              <a:rPr lang="en-US" dirty="0"/>
              <a:t>Ericsson </a:t>
            </a:r>
            <a:r>
              <a:rPr kumimoji="0" lang="en-US" sz="2500" b="0" i="0" u="none" strike="noStrike" kern="1200" cap="none" spc="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ea typeface="+mn-ea"/>
                <a:cs typeface="Ericsson Hilda Light" panose="020B0604020202020204" pitchFamily="34" charset="0"/>
              </a:rPr>
              <a:t>Hilda 25pt, Ericsson Black</a:t>
            </a:r>
            <a:endParaRPr lang="en-US" dirty="0"/>
          </a:p>
        </p:txBody>
      </p:sp>
      <p:sp>
        <p:nvSpPr>
          <p:cNvPr id="9" name="Content Placeholder 3"/>
          <p:cNvSpPr>
            <a:spLocks noGrp="1"/>
          </p:cNvSpPr>
          <p:nvPr>
            <p:ph sz="quarter" idx="13" hasCustomPrompt="1"/>
          </p:nvPr>
        </p:nvSpPr>
        <p:spPr>
          <a:xfrm>
            <a:off x="9120188" y="4149724"/>
            <a:ext cx="2592387" cy="2087563"/>
          </a:xfrm>
          <a:prstGeom prst="rect">
            <a:avLst/>
          </a:prstGeom>
        </p:spPr>
        <p:txBody>
          <a:bodyPr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1"/>
            <a:r>
              <a:rPr lang="en-US" dirty="0"/>
              <a:t>First level</a:t>
            </a:r>
          </a:p>
          <a:p>
            <a:pPr lvl="2"/>
            <a:r>
              <a:rPr lang="en-US" dirty="0"/>
              <a:t>Second level</a:t>
            </a:r>
          </a:p>
        </p:txBody>
      </p:sp>
      <p:sp>
        <p:nvSpPr>
          <p:cNvPr id="10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509090296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4 columns with visual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240463" y="4149724"/>
            <a:ext cx="2592388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1"/>
            <a:r>
              <a:rPr lang="en-US" dirty="0"/>
              <a:t>First level</a:t>
            </a:r>
          </a:p>
          <a:p>
            <a:pPr lvl="2"/>
            <a:r>
              <a:rPr lang="en-US" dirty="0"/>
              <a:t>Second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49" y="4149724"/>
            <a:ext cx="2592389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1"/>
            <a:r>
              <a:rPr lang="en-US" dirty="0"/>
              <a:t>First level</a:t>
            </a:r>
          </a:p>
          <a:p>
            <a:pPr lvl="2"/>
            <a:r>
              <a:rPr lang="en-US" dirty="0"/>
              <a:t>Second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4149724"/>
            <a:ext cx="2592388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1"/>
            <a:r>
              <a:rPr lang="en-US" dirty="0"/>
              <a:t>First level</a:t>
            </a:r>
          </a:p>
          <a:p>
            <a:pPr lvl="2"/>
            <a:r>
              <a:rPr lang="en-US" dirty="0"/>
              <a:t>Second level</a:t>
            </a:r>
          </a:p>
        </p:txBody>
      </p:sp>
      <p:sp>
        <p:nvSpPr>
          <p:cNvPr id="9" name="Content Placeholder 3"/>
          <p:cNvSpPr>
            <a:spLocks noGrp="1"/>
          </p:cNvSpPr>
          <p:nvPr>
            <p:ph sz="quarter" idx="13" hasCustomPrompt="1"/>
          </p:nvPr>
        </p:nvSpPr>
        <p:spPr>
          <a:xfrm>
            <a:off x="9121776" y="4149724"/>
            <a:ext cx="2590799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1"/>
            <a:r>
              <a:rPr lang="en-US" dirty="0"/>
              <a:t>First level</a:t>
            </a:r>
          </a:p>
          <a:p>
            <a:pPr lvl="2"/>
            <a:r>
              <a:rPr lang="en-US" dirty="0"/>
              <a:t>Second level</a:t>
            </a:r>
          </a:p>
        </p:txBody>
      </p:sp>
      <p:sp>
        <p:nvSpPr>
          <p:cNvPr id="10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3100695833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4"/>
          <p:cNvSpPr>
            <a:spLocks noGrp="1"/>
          </p:cNvSpPr>
          <p:nvPr>
            <p:ph sz="quarter" idx="4" hasCustomPrompt="1"/>
          </p:nvPr>
        </p:nvSpPr>
        <p:spPr>
          <a:xfrm>
            <a:off x="6240462" y="4149724"/>
            <a:ext cx="5472113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1"/>
            <a:r>
              <a:rPr lang="en-US" dirty="0"/>
              <a:t>First level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  <a:p>
            <a:pPr lvl="4"/>
            <a:r>
              <a:rPr lang="en-US" dirty="0"/>
              <a:t>Fourth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 hasCustomPrompt="1"/>
          </p:nvPr>
        </p:nvSpPr>
        <p:spPr>
          <a:xfrm>
            <a:off x="6240462" y="1844674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1"/>
            <a:r>
              <a:rPr lang="en-US" dirty="0"/>
              <a:t>First level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  <a:p>
            <a:pPr lvl="4"/>
            <a:r>
              <a:rPr lang="en-US" dirty="0"/>
              <a:t>Fourth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 hasCustomPrompt="1"/>
          </p:nvPr>
        </p:nvSpPr>
        <p:spPr>
          <a:xfrm>
            <a:off x="479425" y="1844674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1"/>
            <a:r>
              <a:rPr lang="en-US" dirty="0"/>
              <a:t>First level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  <a:p>
            <a:pPr lvl="4"/>
            <a:r>
              <a:rPr lang="en-US" dirty="0"/>
              <a:t>Fourth level</a:t>
            </a:r>
          </a:p>
        </p:txBody>
      </p:sp>
      <p:sp>
        <p:nvSpPr>
          <p:cNvPr id="8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sp>
        <p:nvSpPr>
          <p:cNvPr id="7" name="Content Placeholder 1">
            <a:extLst>
              <a:ext uri="{FF2B5EF4-FFF2-40B4-BE49-F238E27FC236}">
                <a16:creationId xmlns:a16="http://schemas.microsoft.com/office/drawing/2014/main" id="{5BD2C41D-0700-4885-AB77-25AFFE4E1FDA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479425" y="4149725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1"/>
            <a:r>
              <a:rPr lang="en-US" dirty="0"/>
              <a:t>First level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  <a:p>
            <a:pPr lvl="4"/>
            <a:r>
              <a:rPr lang="en-US" dirty="0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2548612008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8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4"/>
          <p:cNvSpPr>
            <a:spLocks noGrp="1"/>
          </p:cNvSpPr>
          <p:nvPr>
            <p:ph sz="quarter" idx="4" hasCustomPrompt="1"/>
          </p:nvPr>
        </p:nvSpPr>
        <p:spPr>
          <a:xfrm>
            <a:off x="6240463" y="4150995"/>
            <a:ext cx="2592387" cy="2086292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 marL="1028700" indent="0">
              <a:buNone/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1"/>
            <a:r>
              <a:rPr lang="en-US" dirty="0"/>
              <a:t>First level</a:t>
            </a:r>
          </a:p>
          <a:p>
            <a:pPr lvl="2"/>
            <a:r>
              <a:rPr lang="en-US" dirty="0"/>
              <a:t>Second level</a:t>
            </a:r>
          </a:p>
        </p:txBody>
      </p:sp>
      <p:sp>
        <p:nvSpPr>
          <p:cNvPr id="5" name="Content Placeholder 3"/>
          <p:cNvSpPr>
            <a:spLocks noGrp="1"/>
          </p:cNvSpPr>
          <p:nvPr>
            <p:ph sz="quarter" idx="3" hasCustomPrompt="1"/>
          </p:nvPr>
        </p:nvSpPr>
        <p:spPr>
          <a:xfrm>
            <a:off x="479424" y="4149724"/>
            <a:ext cx="2592389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1"/>
            <a:r>
              <a:rPr lang="en-US" dirty="0"/>
              <a:t>First level</a:t>
            </a:r>
          </a:p>
          <a:p>
            <a:pPr lvl="2"/>
            <a:r>
              <a:rPr lang="en-US" dirty="0"/>
              <a:t>Second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 hasCustomPrompt="1"/>
          </p:nvPr>
        </p:nvSpPr>
        <p:spPr>
          <a:xfrm>
            <a:off x="6240463" y="1844675"/>
            <a:ext cx="2592387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1"/>
            <a:r>
              <a:rPr lang="en-US" dirty="0"/>
              <a:t>First level</a:t>
            </a:r>
          </a:p>
          <a:p>
            <a:pPr lvl="2"/>
            <a:r>
              <a:rPr lang="en-US" dirty="0"/>
              <a:t>Second level</a:t>
            </a:r>
          </a:p>
          <a:p>
            <a:pPr lvl="4"/>
            <a:endParaRPr lang="en-US" dirty="0"/>
          </a:p>
        </p:txBody>
      </p:sp>
      <p:sp>
        <p:nvSpPr>
          <p:cNvPr id="3" name="Content Placeholder 1"/>
          <p:cNvSpPr>
            <a:spLocks noGrp="1"/>
          </p:cNvSpPr>
          <p:nvPr>
            <p:ph sz="quarter" idx="1" hasCustomPrompt="1"/>
          </p:nvPr>
        </p:nvSpPr>
        <p:spPr>
          <a:xfrm>
            <a:off x="479424" y="1844675"/>
            <a:ext cx="2592389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1"/>
            <a:r>
              <a:rPr lang="en-US" dirty="0"/>
              <a:t>First level</a:t>
            </a:r>
          </a:p>
          <a:p>
            <a:pPr lvl="2"/>
            <a:r>
              <a:rPr lang="en-US" dirty="0"/>
              <a:t>Second level</a:t>
            </a:r>
          </a:p>
        </p:txBody>
      </p:sp>
      <p:sp>
        <p:nvSpPr>
          <p:cNvPr id="8" name="Content Placeholder 3"/>
          <p:cNvSpPr>
            <a:spLocks noGrp="1"/>
          </p:cNvSpPr>
          <p:nvPr>
            <p:ph sz="quarter" idx="10" hasCustomPrompt="1"/>
          </p:nvPr>
        </p:nvSpPr>
        <p:spPr>
          <a:xfrm>
            <a:off x="3359151" y="4149724"/>
            <a:ext cx="2592387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1"/>
            <a:r>
              <a:rPr lang="en-US" dirty="0"/>
              <a:t>First level</a:t>
            </a:r>
          </a:p>
          <a:p>
            <a:pPr lvl="2"/>
            <a:r>
              <a:rPr lang="en-US" dirty="0"/>
              <a:t>Second level</a:t>
            </a:r>
          </a:p>
        </p:txBody>
      </p:sp>
      <p:sp>
        <p:nvSpPr>
          <p:cNvPr id="9" name="Content Placeholder 1"/>
          <p:cNvSpPr>
            <a:spLocks noGrp="1"/>
          </p:cNvSpPr>
          <p:nvPr>
            <p:ph sz="quarter" idx="11" hasCustomPrompt="1"/>
          </p:nvPr>
        </p:nvSpPr>
        <p:spPr>
          <a:xfrm>
            <a:off x="3359151" y="1844675"/>
            <a:ext cx="2592388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1"/>
            <a:r>
              <a:rPr lang="en-US" dirty="0"/>
              <a:t>First level</a:t>
            </a:r>
          </a:p>
          <a:p>
            <a:pPr lvl="2"/>
            <a:r>
              <a:rPr lang="en-US" dirty="0"/>
              <a:t>Second level</a:t>
            </a:r>
          </a:p>
        </p:txBody>
      </p:sp>
      <p:sp>
        <p:nvSpPr>
          <p:cNvPr id="10" name="Content Placeholder 4"/>
          <p:cNvSpPr>
            <a:spLocks noGrp="1"/>
          </p:cNvSpPr>
          <p:nvPr>
            <p:ph sz="quarter" idx="12" hasCustomPrompt="1"/>
          </p:nvPr>
        </p:nvSpPr>
        <p:spPr>
          <a:xfrm>
            <a:off x="9120188" y="4149725"/>
            <a:ext cx="2592387" cy="2087562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1"/>
            <a:r>
              <a:rPr lang="en-US" dirty="0"/>
              <a:t>First level</a:t>
            </a:r>
          </a:p>
          <a:p>
            <a:pPr lvl="2"/>
            <a:r>
              <a:rPr lang="en-US" dirty="0"/>
              <a:t>Second level</a:t>
            </a:r>
          </a:p>
        </p:txBody>
      </p:sp>
      <p:sp>
        <p:nvSpPr>
          <p:cNvPr id="11" name="Content Placeholder 2"/>
          <p:cNvSpPr>
            <a:spLocks noGrp="1"/>
          </p:cNvSpPr>
          <p:nvPr>
            <p:ph sz="quarter" idx="13" hasCustomPrompt="1"/>
          </p:nvPr>
        </p:nvSpPr>
        <p:spPr>
          <a:xfrm>
            <a:off x="9120188" y="1844674"/>
            <a:ext cx="2592387" cy="2089151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1"/>
            <a:r>
              <a:rPr lang="en-US" dirty="0"/>
              <a:t>First level</a:t>
            </a:r>
          </a:p>
          <a:p>
            <a:pPr lvl="2"/>
            <a:r>
              <a:rPr lang="en-US" dirty="0"/>
              <a:t>Second level</a:t>
            </a:r>
          </a:p>
          <a:p>
            <a:pPr lvl="4"/>
            <a:endParaRPr lang="en-US" dirty="0"/>
          </a:p>
        </p:txBody>
      </p:sp>
      <p:sp>
        <p:nvSpPr>
          <p:cNvPr id="12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436988196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99AF35DD-3E5E-42CB-AFA5-5E09E14F72A4}"/>
              </a:ext>
            </a:extLst>
          </p:cNvPr>
          <p:cNvSpPr txBox="1"/>
          <p:nvPr userDrawn="1"/>
        </p:nvSpPr>
        <p:spPr bwMode="auto">
          <a:xfrm>
            <a:off x="479425" y="473190"/>
            <a:ext cx="11233149" cy="60687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indent="0">
              <a:buClr>
                <a:schemeClr val="tx1"/>
              </a:buClr>
              <a:buFont typeface="Ericsson Hilda Light" panose="00000400000000000000" pitchFamily="2" charset="0"/>
              <a:buNone/>
            </a:pPr>
            <a:r>
              <a:rPr lang="en-US" sz="1400" dirty="0">
                <a:solidFill>
                  <a:schemeClr val="bg1"/>
                </a:solidFill>
              </a:rPr>
              <a:t>Characters for Embedded characters:</a:t>
            </a:r>
          </a:p>
          <a:p>
            <a:pPr marL="0" indent="0">
              <a:buClr>
                <a:schemeClr val="tx1"/>
              </a:buClr>
              <a:buFont typeface="Ericsson Hilda Light" panose="00000400000000000000" pitchFamily="2" charset="0"/>
              <a:buNone/>
            </a:pPr>
            <a:r>
              <a:rPr lang="en-US" sz="1400" dirty="0">
                <a:solidFill>
                  <a:schemeClr val="bg1"/>
                </a:solidFill>
              </a:rPr>
              <a:t>!"#$%&amp;'()*+,./0123456789:;&lt;=&gt;?@ABCDEFGHIJKLMNOPQRSTUVWXYZ[\]^_`</a:t>
            </a:r>
            <a:r>
              <a:rPr lang="en-US" sz="1400" dirty="0" err="1">
                <a:solidFill>
                  <a:schemeClr val="bg1"/>
                </a:solidFill>
              </a:rPr>
              <a:t>abcdefghijklmnopqrstuvwxyz</a:t>
            </a:r>
            <a:r>
              <a:rPr lang="en-US" sz="1400" dirty="0">
                <a:solidFill>
                  <a:schemeClr val="bg1"/>
                </a:solidFill>
              </a:rPr>
              <a:t>{|}~¡¢£¤¥¦§¨©ª«¬®¯°±²³´¶·¸¹º»¼½ÀÁÂÃÄÅÆÇÈËÌÍÎÏÐÑÒÓÔÕÖ×ØÙÚÛÜÝÞßàáâãäåæçèéêëìíîïðñòóôõö÷øùúûüýþÿĀāĂăąĆćĊċČĎďĐđĒĖėĘęĚěĞğĠġĢģĪīĮįİıĶķĹĺĻļĽľŁłŃńŅņŇňŌŐőŒœŔŕŖŗŘřŚśŞşŠšŢţŤťŪūŮůŰűŲųŴŵŶŷŸŹźŻżŽžƒȘșˆˇ˘˙˚˛˜˝</a:t>
            </a:r>
            <a:r>
              <a:rPr lang="en-US" sz="1400" dirty="0" err="1">
                <a:solidFill>
                  <a:schemeClr val="bg1"/>
                </a:solidFill>
              </a:rPr>
              <a:t>ẀẁẃẄẅỲỳ</a:t>
            </a:r>
            <a:r>
              <a:rPr lang="en-US" sz="1400" dirty="0">
                <a:solidFill>
                  <a:schemeClr val="bg1"/>
                </a:solidFill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400" dirty="0" err="1">
                <a:solidFill>
                  <a:schemeClr val="bg1"/>
                </a:solidFill>
              </a:rPr>
              <a:t>ﬁﬂΆΈΉΊΌΎΏΐΑΒΓΕΖΗΘΙΚΛΜΝΞΟΠΡΣΤΥΦΧΨΪΫΆΈΉΊΰ</a:t>
            </a:r>
            <a:r>
              <a:rPr lang="en-US" sz="1400" dirty="0">
                <a:solidFill>
                  <a:schemeClr val="bg1"/>
                </a:solidFill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400" dirty="0">
              <a:solidFill>
                <a:schemeClr val="bg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400" b="1" dirty="0">
                <a:solidFill>
                  <a:schemeClr val="bg1"/>
                </a:solidFill>
              </a:rPr>
              <a:t>!"#$%&amp;'()*+,./0123456789:;&lt;=&gt;?@ABCDEFGHIJKLMNOPQRSTUVWXYZ[\]^_`</a:t>
            </a:r>
            <a:r>
              <a:rPr lang="en-US" sz="1400" b="1" dirty="0" err="1">
                <a:solidFill>
                  <a:schemeClr val="bg1"/>
                </a:solidFill>
              </a:rPr>
              <a:t>abcdefghijklmnopqrstuvwxyz</a:t>
            </a:r>
            <a:r>
              <a:rPr lang="en-US" sz="1400" b="1" dirty="0">
                <a:solidFill>
                  <a:schemeClr val="bg1"/>
                </a:solidFill>
              </a:rPr>
              <a:t>{|}~¡¢£¤¥¦§¨©ª«¬®¯°±²³´¶·¸¹º»¼½ÀÁÂÃÄÅÆÇÈËÌÍÎÏÐÑÒÓÔÕÖ×ØÙÚÛÜÝÞßàáâãäåæçèéêëìíîïðñòóôõö÷øùúûüýþÿĀāĂăąĆćĊċČĎďĐđĒĖėĘęĚěĞğĠġĢģĪīĮįİıĶķĹĺĻļĽľŁłŃńŅņŇňŌŐőŒœŔŕŖŗŘřŚśŞşŠšŢţŤťŪūŮůŰűŲųŴŵŶŷŸŹźŻżŽžƒȘșˆˇ˘˙˚˛˜˝</a:t>
            </a:r>
            <a:r>
              <a:rPr lang="en-US" sz="1400" b="1" dirty="0" err="1">
                <a:solidFill>
                  <a:schemeClr val="bg1"/>
                </a:solidFill>
              </a:rPr>
              <a:t>ẀẁẃẄẅỲỳ</a:t>
            </a:r>
            <a:r>
              <a:rPr lang="en-US" sz="1400" b="1" dirty="0">
                <a:solidFill>
                  <a:schemeClr val="bg1"/>
                </a:solidFill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400" b="1" dirty="0" err="1">
                <a:solidFill>
                  <a:schemeClr val="bg1"/>
                </a:solidFill>
              </a:rPr>
              <a:t>ﬁﬂΆΈΉΊΌΎΏΐΑΒΓΕΖΗΘΙΚΛΜΝΞΟΠΡΣΤΥΦΧΨΪΫΆΈΉΊΰ</a:t>
            </a:r>
            <a:r>
              <a:rPr lang="en-US" sz="1400" b="1" dirty="0">
                <a:solidFill>
                  <a:schemeClr val="bg1"/>
                </a:solidFill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400" dirty="0">
              <a:solidFill>
                <a:schemeClr val="bg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400" dirty="0">
                <a:solidFill>
                  <a:schemeClr val="bg1"/>
                </a:solidFill>
                <a:latin typeface="+mj-lt"/>
              </a:rPr>
              <a:t>!"#$%&amp;'()*+,./0123456789:;&lt;=&gt;?@ABCDEFGHIJKLMNOPQRSTUVWXYZ[\]^_`</a:t>
            </a:r>
            <a:r>
              <a:rPr lang="en-US" sz="1400" dirty="0" err="1">
                <a:solidFill>
                  <a:schemeClr val="bg1"/>
                </a:solidFill>
                <a:latin typeface="+mj-lt"/>
              </a:rPr>
              <a:t>abcdefghijklmnopqrstuvwxyz</a:t>
            </a:r>
            <a:r>
              <a:rPr lang="en-US" sz="1400" dirty="0">
                <a:solidFill>
                  <a:schemeClr val="bg1"/>
                </a:solidFill>
                <a:latin typeface="+mj-lt"/>
              </a:rPr>
              <a:t>{|}~¡¢£¤¥¦§¨©ª«¬®¯°±²³´¶·¸¹º»¼½ÀÁÂÃÄÅÆÇÈËÌÍÎÏÐÑÒÓÔÕÖ×ØÙÚÛÜÝÞßàáâãäåæçèéêëìíîïðñòóôõö÷øùúûüýþÿĀāĂăąĆćĊċČĎďĐđĒĖėĘęĚěĞğĠġĢģĪīĮįİıĶķĹĺĻļĽľŁłŃńŅņŇňŌŐőŒœŔŕŖŗŘřŚśŞşŠšŢţŤťŪūŮůŰűŲųŴŵŶŷŸŹźŻżŽžƒȘșˆˇ˘˙˚˛˜˝</a:t>
            </a:r>
            <a:r>
              <a:rPr lang="en-US" sz="1400" dirty="0" err="1">
                <a:solidFill>
                  <a:schemeClr val="bg1"/>
                </a:solidFill>
                <a:latin typeface="+mj-lt"/>
              </a:rPr>
              <a:t>ẀẁẃẄẅỲỳ</a:t>
            </a:r>
            <a:r>
              <a:rPr lang="en-US" sz="1400" dirty="0">
                <a:solidFill>
                  <a:schemeClr val="bg1"/>
                </a:solidFill>
                <a:latin typeface="+mj-lt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400" dirty="0" err="1">
                <a:solidFill>
                  <a:schemeClr val="bg1"/>
                </a:solidFill>
                <a:latin typeface="+mj-lt"/>
              </a:rPr>
              <a:t>ﬁﬂΆΈΉΊΌΎΏΐΑΒΓΕΖΗΘΙΚΛΜΝΞΟΠΡΣΤΥΦΧΨΪΫΆΈΉΊΰ</a:t>
            </a:r>
            <a:r>
              <a:rPr lang="en-US" sz="1400" dirty="0">
                <a:solidFill>
                  <a:schemeClr val="bg1"/>
                </a:solidFill>
                <a:latin typeface="+mj-lt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400" dirty="0">
              <a:solidFill>
                <a:schemeClr val="bg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400" b="1" dirty="0">
                <a:solidFill>
                  <a:schemeClr val="bg1"/>
                </a:solidFill>
                <a:latin typeface="+mj-lt"/>
              </a:rPr>
              <a:t>!"#$%&amp;'()*+,./0123456789:;&lt;=&gt;?@ABCDEFGHIJKLMNOPQRSTUVWXYZ[\]^_`</a:t>
            </a:r>
            <a:r>
              <a:rPr lang="en-US" sz="1400" b="1" dirty="0" err="1">
                <a:solidFill>
                  <a:schemeClr val="bg1"/>
                </a:solidFill>
                <a:latin typeface="+mj-lt"/>
              </a:rPr>
              <a:t>abcdefghijklmnopqrstuvwxyz</a:t>
            </a:r>
            <a:r>
              <a:rPr lang="en-US" sz="1400" b="1" dirty="0">
                <a:solidFill>
                  <a:schemeClr val="bg1"/>
                </a:solidFill>
                <a:latin typeface="+mj-lt"/>
              </a:rPr>
              <a:t>{|}~¡¢£¤¥¦§¨©ª«¬®¯°±²³´¶·¸¹º»¼½ÀÁÂÃÄÅÆÇÈËÌÍÎÏÐÑÒÓÔÕÖ×ØÙÚÛÜÝÞßàáâãäåæçèéêëìíîïðñòóôõö÷øùúûüýþÿĀāĂăąĆćĊċČĎďĐđĒĖėĘęĚěĞğĠġĢģĪīĮįİıĶķĹĺĻļĽľŁłŃńŅņŇňŌŐőŒœŔŕŖŗŘřŚśŞşŠšŢţŤťŪūŮůŰűŲųŴŵŶŷŸŹźŻżŽžƒȘșˆˇ˘˙˚˛˜˝</a:t>
            </a:r>
            <a:r>
              <a:rPr lang="en-US" sz="1400" b="1" dirty="0" err="1">
                <a:solidFill>
                  <a:schemeClr val="bg1"/>
                </a:solidFill>
                <a:latin typeface="+mj-lt"/>
              </a:rPr>
              <a:t>ẀẁẃẄẅỲỳ</a:t>
            </a:r>
            <a:r>
              <a:rPr lang="en-US" sz="1400" b="1" dirty="0">
                <a:solidFill>
                  <a:schemeClr val="bg1"/>
                </a:solidFill>
                <a:latin typeface="+mj-lt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400" b="1" dirty="0" err="1">
                <a:solidFill>
                  <a:schemeClr val="bg1"/>
                </a:solidFill>
                <a:latin typeface="+mj-lt"/>
              </a:rPr>
              <a:t>ﬁﬂΆΈΉΊΌΎΏΐΑΒΓΕΖΗΘΙΚΛΜΝΞΟΠΡΣΤΥΦΧΨΪΫΆΈΉΊΰ</a:t>
            </a:r>
            <a:r>
              <a:rPr lang="en-US" sz="1400" b="1" dirty="0">
                <a:solidFill>
                  <a:schemeClr val="bg1"/>
                </a:solidFill>
                <a:latin typeface="+mj-lt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BAEBC62E-40C0-43CF-98DC-55F7A1D1FD31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99071CE-F2DE-431D-A304-302D376E094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8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63309" y="2866608"/>
            <a:ext cx="865383" cy="1145569"/>
          </a:xfrm>
          <a:prstGeom prst="rect">
            <a:avLst/>
          </a:prstGeom>
          <a:ln>
            <a:noFill/>
          </a:ln>
        </p:spPr>
      </p:pic>
      <p:sp>
        <p:nvSpPr>
          <p:cNvPr id="9" name="SubTitle_TM">
            <a:extLst>
              <a:ext uri="{FF2B5EF4-FFF2-40B4-BE49-F238E27FC236}">
                <a16:creationId xmlns:a16="http://schemas.microsoft.com/office/drawing/2014/main" id="{B200748E-0B61-48E1-8B47-504C30250995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3071813" y="4153259"/>
            <a:ext cx="6048375" cy="347472"/>
          </a:xfrm>
          <a:prstGeom prst="rect">
            <a:avLst/>
          </a:prstGeom>
        </p:spPr>
        <p:txBody>
          <a:bodyPr rIns="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Ericsson.com/related-</a:t>
            </a:r>
            <a:r>
              <a:rPr lang="en-US" dirty="0" err="1"/>
              <a:t>url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76168519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8877661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Keynote Cover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5EA31692-921B-434F-B398-8E2B345D16E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8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22514" y="476250"/>
            <a:ext cx="190061" cy="256032"/>
          </a:xfrm>
          <a:prstGeom prst="rect">
            <a:avLst/>
          </a:prstGeom>
          <a:ln>
            <a:noFill/>
          </a:ln>
        </p:spPr>
      </p:pic>
      <p:sp>
        <p:nvSpPr>
          <p:cNvPr id="9" name="Title_TM">
            <a:extLst>
              <a:ext uri="{FF2B5EF4-FFF2-40B4-BE49-F238E27FC236}">
                <a16:creationId xmlns:a16="http://schemas.microsoft.com/office/drawing/2014/main" id="{696C7C8F-5086-466A-8108-2FE0A8663D59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 anchor="t"/>
          <a:lstStyle>
            <a:lvl1pPr>
              <a:defRPr lang="en-US" sz="6000" b="0" dirty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Keynote cover page,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Black, </a:t>
            </a:r>
            <a:br>
              <a:rPr lang="en-US" dirty="0"/>
            </a:br>
            <a:r>
              <a:rPr lang="en-US" dirty="0"/>
              <a:t>max 4-lines</a:t>
            </a:r>
          </a:p>
        </p:txBody>
      </p:sp>
      <p:sp>
        <p:nvSpPr>
          <p:cNvPr id="10" name="SubTitle_TM">
            <a:extLst>
              <a:ext uri="{FF2B5EF4-FFF2-40B4-BE49-F238E27FC236}">
                <a16:creationId xmlns:a16="http://schemas.microsoft.com/office/drawing/2014/main" id="{ED5DEA0B-CF0D-4EE6-B6A8-90BAF3DE8AF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6"/>
            <a:ext cx="5472112" cy="2087562"/>
          </a:xfrm>
          <a:prstGeom prst="rect">
            <a:avLst/>
          </a:prstGeom>
        </p:spPr>
        <p:txBody>
          <a:bodyPr rIns="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Speaker,</a:t>
            </a:r>
            <a:br>
              <a:rPr lang="en-US" dirty="0"/>
            </a:br>
            <a:r>
              <a:rPr lang="en-US" dirty="0"/>
              <a:t>Ericsson Black, Ericsson Hilda 20pt</a:t>
            </a:r>
          </a:p>
        </p:txBody>
      </p:sp>
    </p:spTree>
    <p:extLst>
      <p:ext uri="{BB962C8B-B14F-4D97-AF65-F5344CB8AC3E}">
        <p14:creationId xmlns:p14="http://schemas.microsoft.com/office/powerpoint/2010/main" val="1085322578"/>
      </p:ext>
    </p:extLst>
  </p:cSld>
  <p:clrMapOvr>
    <a:masterClrMapping/>
  </p:clrMapOvr>
  <p:hf sldNum="0" hdr="0" ftr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Keynote Cover Page w. Bright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368127A-B068-4F16-BC03-AF06DDDB17AE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chemeClr val="tx1">
              <a:lumMod val="10000"/>
              <a:lumOff val="90000"/>
            </a:schemeClr>
          </a:solidFill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                                                                         Click icon to add a bright image</a:t>
            </a:r>
          </a:p>
        </p:txBody>
      </p:sp>
      <p:sp>
        <p:nvSpPr>
          <p:cNvPr id="9" name="Title_TM">
            <a:extLst>
              <a:ext uri="{FF2B5EF4-FFF2-40B4-BE49-F238E27FC236}">
                <a16:creationId xmlns:a16="http://schemas.microsoft.com/office/drawing/2014/main" id="{696C7C8F-5086-466A-8108-2FE0A8663D59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2288721"/>
          </a:xfrm>
          <a:noFill/>
          <a:ln w="9525">
            <a:noFill/>
            <a:miter lim="800000"/>
            <a:headEnd/>
            <a:tailEnd/>
          </a:ln>
        </p:spPr>
        <p:txBody>
          <a:bodyPr anchor="t"/>
          <a:lstStyle>
            <a:lvl1pPr>
              <a:defRPr lang="en-US" sz="6000" b="0" dirty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Keynote cover page,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Black, </a:t>
            </a:r>
            <a:br>
              <a:rPr lang="en-US" dirty="0"/>
            </a:br>
            <a:r>
              <a:rPr lang="en-US" dirty="0"/>
              <a:t>max 4-lines</a:t>
            </a:r>
          </a:p>
        </p:txBody>
      </p:sp>
      <p:sp>
        <p:nvSpPr>
          <p:cNvPr id="10" name="SubTitle_TM">
            <a:extLst>
              <a:ext uri="{FF2B5EF4-FFF2-40B4-BE49-F238E27FC236}">
                <a16:creationId xmlns:a16="http://schemas.microsoft.com/office/drawing/2014/main" id="{ED5DEA0B-CF0D-4EE6-B6A8-90BAF3DE8AF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4" y="4149725"/>
            <a:ext cx="5472113" cy="2087563"/>
          </a:xfrm>
          <a:prstGeom prst="rect">
            <a:avLst/>
          </a:prstGeom>
        </p:spPr>
        <p:txBody>
          <a:bodyPr rIns="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Speaker,</a:t>
            </a:r>
            <a:br>
              <a:rPr lang="en-US" dirty="0"/>
            </a:br>
            <a:r>
              <a:rPr lang="en-US" dirty="0"/>
              <a:t>Ericsson Black, Ericsson Hilda 20pt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5EA31692-921B-434F-B398-8E2B345D16E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8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22514" y="476250"/>
            <a:ext cx="190061" cy="256032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177055427"/>
      </p:ext>
    </p:extLst>
  </p:cSld>
  <p:clrMapOvr>
    <a:masterClrMapping/>
  </p:clrMapOvr>
  <p:hf sldNum="0" hdr="0" ftr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Keynote Cover Page w. Dark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368127A-B068-4F16-BC03-AF06DDDB17AE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chemeClr val="tx1"/>
          </a:solidFill>
        </p:spPr>
        <p:txBody>
          <a:bodyPr anchor="ctr"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                                                                      Click icon to add a dark image</a:t>
            </a:r>
          </a:p>
        </p:txBody>
      </p:sp>
      <p:sp>
        <p:nvSpPr>
          <p:cNvPr id="9" name="Title_TM">
            <a:extLst>
              <a:ext uri="{FF2B5EF4-FFF2-40B4-BE49-F238E27FC236}">
                <a16:creationId xmlns:a16="http://schemas.microsoft.com/office/drawing/2014/main" id="{696C7C8F-5086-466A-8108-2FE0A8663D59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2288721"/>
          </a:xfrm>
          <a:noFill/>
          <a:ln w="9525">
            <a:noFill/>
            <a:miter lim="800000"/>
            <a:headEnd/>
            <a:tailEnd/>
          </a:ln>
        </p:spPr>
        <p:txBody>
          <a:bodyPr anchor="t"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Keynote cover cage,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White, </a:t>
            </a:r>
            <a:br>
              <a:rPr lang="en-US" dirty="0"/>
            </a:br>
            <a:r>
              <a:rPr lang="en-US" dirty="0"/>
              <a:t>max 4-lines</a:t>
            </a:r>
          </a:p>
        </p:txBody>
      </p:sp>
      <p:sp>
        <p:nvSpPr>
          <p:cNvPr id="10" name="SubTitle_TM">
            <a:extLst>
              <a:ext uri="{FF2B5EF4-FFF2-40B4-BE49-F238E27FC236}">
                <a16:creationId xmlns:a16="http://schemas.microsoft.com/office/drawing/2014/main" id="{ED5DEA0B-CF0D-4EE6-B6A8-90BAF3DE8AF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4" y="4149725"/>
            <a:ext cx="5472113" cy="2087563"/>
          </a:xfrm>
          <a:prstGeom prst="rect">
            <a:avLst/>
          </a:prstGeom>
        </p:spPr>
        <p:txBody>
          <a:bodyPr rIns="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Speaker,</a:t>
            </a:r>
            <a:br>
              <a:rPr lang="en-US" dirty="0"/>
            </a:br>
            <a:r>
              <a:rPr lang="en-US" dirty="0"/>
              <a:t>Ericsson Black, Ericsson Hilda 20pt</a:t>
            </a:r>
          </a:p>
        </p:txBody>
      </p:sp>
      <p:pic>
        <p:nvPicPr>
          <p:cNvPr id="6" name="Picture 11">
            <a:extLst>
              <a:ext uri="{FF2B5EF4-FFF2-40B4-BE49-F238E27FC236}">
                <a16:creationId xmlns:a16="http://schemas.microsoft.com/office/drawing/2014/main" id="{62EA197D-ECA7-4E2F-AB03-2BA31AB9DEF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522391" y="476250"/>
            <a:ext cx="190184" cy="2560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64663325"/>
      </p:ext>
    </p:extLst>
  </p:cSld>
  <p:clrMapOvr>
    <a:masterClrMapping/>
  </p:clrMapOvr>
  <p:hf sldNum="0" hdr="0" ftr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pic>
        <p:nvPicPr>
          <p:cNvPr id="9" name="Picture 11">
            <a:extLst>
              <a:ext uri="{FF2B5EF4-FFF2-40B4-BE49-F238E27FC236}">
                <a16:creationId xmlns:a16="http://schemas.microsoft.com/office/drawing/2014/main" id="{10DEA382-3777-4D1B-A88B-88F6F05CB21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522391" y="476250"/>
            <a:ext cx="190184" cy="2560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Title_TM">
            <a:extLst>
              <a:ext uri="{FF2B5EF4-FFF2-40B4-BE49-F238E27FC236}">
                <a16:creationId xmlns:a16="http://schemas.microsoft.com/office/drawing/2014/main" id="{48FE7FF9-3930-4C4A-8BC6-EB9A286812D4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4" y="476250"/>
            <a:ext cx="8353425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White, </a:t>
            </a:r>
            <a:br>
              <a:rPr lang="en-US" dirty="0"/>
            </a:br>
            <a:r>
              <a:rPr lang="en-US" dirty="0"/>
              <a:t>max 5-lines</a:t>
            </a:r>
          </a:p>
        </p:txBody>
      </p:sp>
      <p:sp>
        <p:nvSpPr>
          <p:cNvPr id="12" name="SubTitle_TM">
            <a:extLst>
              <a:ext uri="{FF2B5EF4-FFF2-40B4-BE49-F238E27FC236}">
                <a16:creationId xmlns:a16="http://schemas.microsoft.com/office/drawing/2014/main" id="{A60848B0-180A-4C02-A8B3-E172AF538B6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</a:p>
          <a:p>
            <a:r>
              <a:rPr lang="en-US" dirty="0"/>
              <a:t>Ericsson White, Ericsson Hilda 20pt</a:t>
            </a:r>
          </a:p>
        </p:txBody>
      </p:sp>
    </p:spTree>
    <p:extLst>
      <p:ext uri="{BB962C8B-B14F-4D97-AF65-F5344CB8AC3E}">
        <p14:creationId xmlns:p14="http://schemas.microsoft.com/office/powerpoint/2010/main" val="2108219646"/>
      </p:ext>
    </p:extLst>
  </p:cSld>
  <p:clrMapOvr>
    <a:masterClrMapping/>
  </p:clrMapOvr>
  <p:hf sldNum="0" hdr="0" ftr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72000" rIns="72000"/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9pPr>
          </a:lstStyle>
          <a:p>
            <a:pPr eaLnBrk="1" hangingPunct="1">
              <a:defRPr/>
            </a:pPr>
            <a:endParaRPr lang="en-US" altLang="en-US" dirty="0">
              <a:latin typeface="Ericsson Hilda Light" panose="00000400000000000000" pitchFamily="2" charset="0"/>
            </a:endParaRPr>
          </a:p>
        </p:txBody>
      </p:sp>
      <p:pic>
        <p:nvPicPr>
          <p:cNvPr id="9" name="Picture 11">
            <a:extLst>
              <a:ext uri="{FF2B5EF4-FFF2-40B4-BE49-F238E27FC236}">
                <a16:creationId xmlns:a16="http://schemas.microsoft.com/office/drawing/2014/main" id="{6CF73A11-8A39-48C9-ACAA-C58D0BA7D95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522391" y="476250"/>
            <a:ext cx="190184" cy="2560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itle_TM">
            <a:extLst>
              <a:ext uri="{FF2B5EF4-FFF2-40B4-BE49-F238E27FC236}">
                <a16:creationId xmlns:a16="http://schemas.microsoft.com/office/drawing/2014/main" id="{4F3FE80A-6B53-492B-8FC1-A575806A0D00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White, </a:t>
            </a:r>
            <a:br>
              <a:rPr lang="en-US" dirty="0"/>
            </a:br>
            <a:r>
              <a:rPr lang="en-US" dirty="0"/>
              <a:t>max 5-lines</a:t>
            </a:r>
          </a:p>
        </p:txBody>
      </p:sp>
      <p:sp>
        <p:nvSpPr>
          <p:cNvPr id="11" name="SubTitle_TM">
            <a:extLst>
              <a:ext uri="{FF2B5EF4-FFF2-40B4-BE49-F238E27FC236}">
                <a16:creationId xmlns:a16="http://schemas.microsoft.com/office/drawing/2014/main" id="{3AECA499-20B0-4F79-85A2-1C9D1BFBB0C0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4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</a:p>
          <a:p>
            <a:r>
              <a:rPr lang="en-US" dirty="0"/>
              <a:t>Ericsson White, Ericsson Hilda 20pt</a:t>
            </a:r>
          </a:p>
        </p:txBody>
      </p:sp>
    </p:spTree>
    <p:extLst>
      <p:ext uri="{BB962C8B-B14F-4D97-AF65-F5344CB8AC3E}">
        <p14:creationId xmlns:p14="http://schemas.microsoft.com/office/powerpoint/2010/main" val="299406540"/>
      </p:ext>
    </p:extLst>
  </p:cSld>
  <p:clrMapOvr>
    <a:masterClrMapping/>
  </p:clrMapOvr>
  <p:hf sldNum="0" hdr="0" ftr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3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pic>
        <p:nvPicPr>
          <p:cNvPr id="9" name="Picture 11">
            <a:extLst>
              <a:ext uri="{FF2B5EF4-FFF2-40B4-BE49-F238E27FC236}">
                <a16:creationId xmlns:a16="http://schemas.microsoft.com/office/drawing/2014/main" id="{AD8118F2-961D-4A26-82DD-827B741645D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522391" y="476250"/>
            <a:ext cx="190184" cy="2560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itle_TM">
            <a:extLst>
              <a:ext uri="{FF2B5EF4-FFF2-40B4-BE49-F238E27FC236}">
                <a16:creationId xmlns:a16="http://schemas.microsoft.com/office/drawing/2014/main" id="{6AB007D5-DA18-4842-9C2D-8C72512602C0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White, </a:t>
            </a:r>
            <a:br>
              <a:rPr lang="en-US" dirty="0"/>
            </a:br>
            <a:r>
              <a:rPr lang="en-US" dirty="0"/>
              <a:t>max 5-lines</a:t>
            </a:r>
          </a:p>
        </p:txBody>
      </p:sp>
      <p:sp>
        <p:nvSpPr>
          <p:cNvPr id="11" name="SubTitle_TM">
            <a:extLst>
              <a:ext uri="{FF2B5EF4-FFF2-40B4-BE49-F238E27FC236}">
                <a16:creationId xmlns:a16="http://schemas.microsoft.com/office/drawing/2014/main" id="{0D3699C9-F9CA-4781-89C3-F0A901D1F1AF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4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</a:p>
          <a:p>
            <a:r>
              <a:rPr lang="en-US" dirty="0"/>
              <a:t>Ericsson White, Ericsson Hilda 20pt</a:t>
            </a:r>
          </a:p>
        </p:txBody>
      </p:sp>
    </p:spTree>
    <p:extLst>
      <p:ext uri="{BB962C8B-B14F-4D97-AF65-F5344CB8AC3E}">
        <p14:creationId xmlns:p14="http://schemas.microsoft.com/office/powerpoint/2010/main" val="3450366910"/>
      </p:ext>
    </p:extLst>
  </p:cSld>
  <p:clrMapOvr>
    <a:masterClrMapping/>
  </p:clrMapOvr>
  <p:hf sldNum="0" hdr="0" ftr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microsoft.com/office/2007/relationships/hdphoto" Target="../media/hdphoto1.wdp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Content_SM"/>
          <p:cNvSpPr>
            <a:spLocks noGrp="1" noChangeArrowheads="1"/>
          </p:cNvSpPr>
          <p:nvPr>
            <p:ph type="body" idx="1"/>
          </p:nvPr>
        </p:nvSpPr>
        <p:spPr bwMode="auto">
          <a:xfrm>
            <a:off x="479425" y="1844675"/>
            <a:ext cx="11233150" cy="4392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1"/>
            <a:r>
              <a:rPr lang="en-US" dirty="0"/>
              <a:t>First level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  <a:p>
            <a:pPr lvl="4"/>
            <a:r>
              <a:rPr lang="en-US" dirty="0"/>
              <a:t>Fourth level</a:t>
            </a:r>
          </a:p>
        </p:txBody>
      </p:sp>
      <p:sp>
        <p:nvSpPr>
          <p:cNvPr id="21506" name="Title_SM"/>
          <p:cNvSpPr>
            <a:spLocks noGrp="1" noChangeArrowheads="1"/>
          </p:cNvSpPr>
          <p:nvPr>
            <p:ph type="title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anchor="t" anchorCtr="0" compatLnSpc="1">
            <a:prstTxWarp prst="textNoShape">
              <a:avLst/>
            </a:prstTxWarp>
            <a:noAutofit/>
          </a:bodyPr>
          <a:lstStyle/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2051B066-0765-4F7D-BC7B-5421BFA666C6}"/>
              </a:ext>
            </a:extLst>
          </p:cNvPr>
          <p:cNvPicPr>
            <a:picLocks noChangeAspect="1"/>
          </p:cNvPicPr>
          <p:nvPr userDrawn="1"/>
        </p:nvPicPr>
        <p:blipFill>
          <a:blip r:embed="rId39" cstate="screen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40">
                    <a14:imgEffect>
                      <a14:colorTemperature colorTemp="8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22514" y="476250"/>
            <a:ext cx="190061" cy="256032"/>
          </a:xfrm>
          <a:prstGeom prst="rect">
            <a:avLst/>
          </a:prstGeom>
          <a:ln>
            <a:noFill/>
          </a:ln>
        </p:spPr>
      </p:pic>
      <p:sp>
        <p:nvSpPr>
          <p:cNvPr id="2" name="txtfooterCopy">
            <a:extLst>
              <a:ext uri="{FF2B5EF4-FFF2-40B4-BE49-F238E27FC236}">
                <a16:creationId xmlns:a16="http://schemas.microsoft.com/office/drawing/2014/main" id="{B5D66844-3D70-468C-AC9F-76DF3D537153}"/>
              </a:ext>
            </a:extLst>
          </p:cNvPr>
          <p:cNvSpPr txBox="1"/>
          <p:nvPr userDrawn="1"/>
        </p:nvSpPr>
        <p:spPr>
          <a:xfrm>
            <a:off x="527050" y="6524625"/>
            <a:ext cx="9865783" cy="215900"/>
          </a:xfrm>
          <a:prstGeom prst="rect">
            <a:avLst/>
          </a:prstGeom>
          <a:noFill/>
        </p:spPr>
        <p:txBody>
          <a:bodyPr vert="horz" wrap="none" lIns="0" tIns="0" rIns="0" bIns="0" rtlCol="0">
            <a:noAutofit/>
          </a:bodyPr>
          <a:lstStyle/>
          <a:p>
            <a:pPr algn="l"/>
            <a:r>
              <a:rPr lang="en-US" sz="800" b="0" i="0" u="none" dirty="0">
                <a:solidFill>
                  <a:schemeClr val="bg1"/>
                </a:solidFill>
                <a:latin typeface="+mn-lt"/>
              </a:rPr>
              <a:t>Ericsson Internal  |  2017-12-19</a:t>
            </a:r>
          </a:p>
        </p:txBody>
      </p:sp>
    </p:spTree>
    <p:extLst>
      <p:ext uri="{BB962C8B-B14F-4D97-AF65-F5344CB8AC3E}">
        <p14:creationId xmlns:p14="http://schemas.microsoft.com/office/powerpoint/2010/main" val="25230647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95" r:id="rId2"/>
    <p:sldLayoutId id="2147483693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  <p:sldLayoutId id="2147483670" r:id="rId12"/>
    <p:sldLayoutId id="2147483671" r:id="rId13"/>
    <p:sldLayoutId id="2147483672" r:id="rId14"/>
    <p:sldLayoutId id="2147483691" r:id="rId15"/>
    <p:sldLayoutId id="2147483673" r:id="rId16"/>
    <p:sldLayoutId id="2147483674" r:id="rId17"/>
    <p:sldLayoutId id="2147483694" r:id="rId18"/>
    <p:sldLayoutId id="2147483682" r:id="rId19"/>
    <p:sldLayoutId id="2147483683" r:id="rId20"/>
    <p:sldLayoutId id="2147483684" r:id="rId21"/>
    <p:sldLayoutId id="2147483685" r:id="rId22"/>
    <p:sldLayoutId id="2147483675" r:id="rId23"/>
    <p:sldLayoutId id="2147483676" r:id="rId24"/>
    <p:sldLayoutId id="2147483686" r:id="rId25"/>
    <p:sldLayoutId id="2147483687" r:id="rId26"/>
    <p:sldLayoutId id="2147483688" r:id="rId27"/>
    <p:sldLayoutId id="2147483689" r:id="rId28"/>
    <p:sldLayoutId id="2147483696" r:id="rId29"/>
    <p:sldLayoutId id="2147483677" r:id="rId30"/>
    <p:sldLayoutId id="2147483678" r:id="rId31"/>
    <p:sldLayoutId id="2147483679" r:id="rId32"/>
    <p:sldLayoutId id="2147483680" r:id="rId33"/>
    <p:sldLayoutId id="2147483690" r:id="rId34"/>
    <p:sldLayoutId id="2147483681" r:id="rId35"/>
    <p:sldLayoutId id="2147483692" r:id="rId36"/>
    <p:sldLayoutId id="2147483697" r:id="rId37"/>
  </p:sldLayoutIdLst>
  <p:txStyles>
    <p:titleStyle>
      <a:lvl1pPr algn="l" rtl="0" eaLnBrk="1" fontAlgn="base" hangingPunct="1">
        <a:lnSpc>
          <a:spcPct val="85000"/>
        </a:lnSpc>
        <a:spcBef>
          <a:spcPts val="300"/>
        </a:spcBef>
        <a:spcAft>
          <a:spcPct val="0"/>
        </a:spcAft>
        <a:defRPr sz="4000" kern="1400" spc="-16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2pPr>
      <a:lvl3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3pPr>
      <a:lvl4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4pPr>
      <a:lvl5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9pPr>
    </p:titleStyle>
    <p:bodyStyle>
      <a:lvl1pPr marL="342900" indent="-342900" algn="l" rtl="0" eaLnBrk="1" fontAlgn="base" hangingPunct="1">
        <a:spcBef>
          <a:spcPts val="300"/>
        </a:spcBef>
        <a:spcAft>
          <a:spcPct val="0"/>
        </a:spcAft>
        <a:buClr>
          <a:schemeClr val="tx1"/>
        </a:buClr>
        <a:buFont typeface="Ericsson Hilda Light" panose="00000400000000000000" pitchFamily="2" charset="0"/>
        <a:buChar char="—"/>
        <a:defRPr sz="2000" kern="1000" spc="-30">
          <a:solidFill>
            <a:schemeClr val="tx1"/>
          </a:solidFill>
          <a:latin typeface="+mn-lt"/>
          <a:ea typeface="+mn-ea"/>
          <a:cs typeface="+mn-cs"/>
        </a:defRPr>
      </a:lvl1pPr>
      <a:lvl2pPr marL="342900" indent="-342900" algn="l" rtl="0" eaLnBrk="1" fontAlgn="base" hangingPunct="1">
        <a:spcBef>
          <a:spcPts val="300"/>
        </a:spcBef>
        <a:spcAft>
          <a:spcPct val="0"/>
        </a:spcAft>
        <a:buClr>
          <a:schemeClr val="tx1"/>
        </a:buClr>
        <a:buFont typeface="Ericsson Hilda Light" panose="00000400000000000000" pitchFamily="2" charset="0"/>
        <a:buChar char="—"/>
        <a:defRPr sz="2000" kern="1000" spc="-30">
          <a:solidFill>
            <a:schemeClr val="tx1"/>
          </a:solidFill>
          <a:latin typeface="+mn-lt"/>
        </a:defRPr>
      </a:lvl2pPr>
      <a:lvl3pPr marL="685800" indent="-342900" algn="l" rtl="0" eaLnBrk="1" fontAlgn="base" hangingPunct="1">
        <a:spcBef>
          <a:spcPts val="300"/>
        </a:spcBef>
        <a:spcAft>
          <a:spcPct val="0"/>
        </a:spcAft>
        <a:buClr>
          <a:schemeClr val="tx1"/>
        </a:buClr>
        <a:buFont typeface="Ericsson Hilda Light" panose="00000400000000000000" pitchFamily="2" charset="0"/>
        <a:buChar char="—"/>
        <a:defRPr sz="2000" kern="1000" spc="-30">
          <a:solidFill>
            <a:schemeClr val="tx1"/>
          </a:solidFill>
          <a:latin typeface="+mn-lt"/>
        </a:defRPr>
      </a:lvl3pPr>
      <a:lvl4pPr marL="1028700" indent="-342900" algn="l" rtl="0" eaLnBrk="1" fontAlgn="base" hangingPunct="1">
        <a:spcBef>
          <a:spcPts val="300"/>
        </a:spcBef>
        <a:spcAft>
          <a:spcPct val="0"/>
        </a:spcAft>
        <a:buClr>
          <a:schemeClr val="tx1"/>
        </a:buClr>
        <a:buFont typeface="Ericsson Hilda Light" panose="00000400000000000000" pitchFamily="2" charset="0"/>
        <a:buChar char="—"/>
        <a:defRPr sz="2000" kern="1000" spc="-30">
          <a:solidFill>
            <a:schemeClr val="tx1"/>
          </a:solidFill>
          <a:latin typeface="+mn-lt"/>
        </a:defRPr>
      </a:lvl4pPr>
      <a:lvl5pPr marL="1371600" indent="-342900" algn="l" rtl="0" eaLnBrk="1" fontAlgn="base" hangingPunct="1">
        <a:spcBef>
          <a:spcPts val="300"/>
        </a:spcBef>
        <a:spcAft>
          <a:spcPct val="0"/>
        </a:spcAft>
        <a:buClr>
          <a:schemeClr val="tx1"/>
        </a:buClr>
        <a:buFont typeface="Ericsson Hilda Light" panose="00000400000000000000" pitchFamily="2" charset="0"/>
        <a:buChar char="—"/>
        <a:defRPr sz="2000" kern="1000" spc="-30">
          <a:solidFill>
            <a:schemeClr val="tx1"/>
          </a:solidFill>
          <a:latin typeface="+mn-lt"/>
        </a:defRPr>
      </a:lvl5pPr>
      <a:lvl6pPr marL="20716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Hilda" pitchFamily="2" charset="0"/>
        <a:buChar char="›"/>
        <a:defRPr sz="2000">
          <a:solidFill>
            <a:schemeClr val="tx1"/>
          </a:solidFill>
          <a:latin typeface="+mn-lt"/>
        </a:defRPr>
      </a:lvl6pPr>
      <a:lvl7pPr marL="25288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Hilda" pitchFamily="2" charset="0"/>
        <a:buChar char="›"/>
        <a:defRPr sz="2000">
          <a:solidFill>
            <a:schemeClr val="tx1"/>
          </a:solidFill>
          <a:latin typeface="+mn-lt"/>
        </a:defRPr>
      </a:lvl7pPr>
      <a:lvl8pPr marL="29860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Hilda" pitchFamily="2" charset="0"/>
        <a:buChar char="›"/>
        <a:defRPr sz="2000">
          <a:solidFill>
            <a:schemeClr val="tx1"/>
          </a:solidFill>
          <a:latin typeface="+mn-lt"/>
        </a:defRPr>
      </a:lvl8pPr>
      <a:lvl9pPr marL="34432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Hilda" pitchFamily="2" charset="0"/>
        <a:buChar char="›"/>
        <a:defRPr sz="2000">
          <a:solidFill>
            <a:schemeClr val="tx1"/>
          </a:solidFill>
          <a:latin typeface="+mn-lt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300">
          <p15:clr>
            <a:srgbClr val="A4A3A4"/>
          </p15:clr>
        </p15:guide>
        <p15:guide id="2" pos="302">
          <p15:clr>
            <a:srgbClr val="A4A3A4"/>
          </p15:clr>
        </p15:guide>
        <p15:guide id="3" pos="1935">
          <p15:clr>
            <a:srgbClr val="A4A3A4"/>
          </p15:clr>
        </p15:guide>
        <p15:guide id="4" orient="horz" pos="981">
          <p15:clr>
            <a:srgbClr val="A4A3A4"/>
          </p15:clr>
        </p15:guide>
        <p15:guide id="6" pos="2116">
          <p15:clr>
            <a:srgbClr val="A4A3A4"/>
          </p15:clr>
        </p15:guide>
        <p15:guide id="7" pos="3931">
          <p15:clr>
            <a:srgbClr val="A4A3A4"/>
          </p15:clr>
        </p15:guide>
        <p15:guide id="9" pos="3749">
          <p15:clr>
            <a:srgbClr val="A4A3A4"/>
          </p15:clr>
        </p15:guide>
        <p15:guide id="10" pos="5564">
          <p15:clr>
            <a:srgbClr val="A4A3A4"/>
          </p15:clr>
        </p15:guide>
        <p15:guide id="12" pos="5745">
          <p15:clr>
            <a:srgbClr val="A4A3A4"/>
          </p15:clr>
        </p15:guide>
        <p15:guide id="13" pos="7378">
          <p15:clr>
            <a:srgbClr val="A4A3A4"/>
          </p15:clr>
        </p15:guide>
        <p15:guide id="16" orient="horz" pos="2478">
          <p15:clr>
            <a:srgbClr val="A4A3A4"/>
          </p15:clr>
        </p15:guide>
        <p15:guide id="17" orient="horz" pos="2614">
          <p15:clr>
            <a:srgbClr val="A4A3A4"/>
          </p15:clr>
        </p15:guide>
        <p15:guide id="18" orient="horz" pos="3929">
          <p15:clr>
            <a:srgbClr val="A4A3A4"/>
          </p15:clr>
        </p15:guide>
        <p15:guide id="19" orient="horz" pos="4110">
          <p15:clr>
            <a:srgbClr val="A4A3A4"/>
          </p15:clr>
        </p15:guide>
        <p15:guide id="20" orient="horz" pos="1162">
          <p15:clr>
            <a:srgbClr val="A4A3A4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3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3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ftp://ftp.3gpp.org/TSG_RAN/WG4_Radio/TSGR4_AHs/TSGR4_AH-1807/Docs/R4-1809130.zip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965DB9-990D-42FA-8A96-AE9E2B1A33B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79424" y="2203704"/>
            <a:ext cx="10264775" cy="1730122"/>
          </a:xfrm>
        </p:spPr>
        <p:txBody>
          <a:bodyPr/>
          <a:lstStyle/>
          <a:p>
            <a:r>
              <a:rPr lang="en-US" dirty="0"/>
              <a:t>Discussion on PDCCH channel realization and testing time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B1DC945-4710-4796-AC34-0832F26E36A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b="1" dirty="0"/>
              <a:t>Agenda Item:</a:t>
            </a:r>
            <a:r>
              <a:rPr lang="en-US" dirty="0"/>
              <a:t>	5.4.1.4</a:t>
            </a:r>
            <a:endParaRPr lang="sv-SE" dirty="0"/>
          </a:p>
          <a:p>
            <a:r>
              <a:rPr lang="en-US" b="1" dirty="0"/>
              <a:t>Source: 	</a:t>
            </a:r>
            <a:r>
              <a:rPr lang="en-US" dirty="0"/>
              <a:t>Ericsson</a:t>
            </a:r>
            <a:endParaRPr lang="sv-SE" dirty="0"/>
          </a:p>
          <a:p>
            <a:r>
              <a:rPr lang="en-US" b="1" dirty="0"/>
              <a:t>Document for:</a:t>
            </a:r>
            <a:r>
              <a:rPr lang="en-US" dirty="0"/>
              <a:t>	</a:t>
            </a:r>
            <a:r>
              <a:rPr lang="sv-SE" dirty="0" err="1"/>
              <a:t>Discussion</a:t>
            </a:r>
            <a:endParaRPr lang="sv-SE" dirty="0"/>
          </a:p>
          <a:p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3A7152E-1193-42D5-AAAE-792423D85737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9016150" y="5714372"/>
            <a:ext cx="2696425" cy="287336"/>
          </a:xfrm>
        </p:spPr>
        <p:txBody>
          <a:bodyPr/>
          <a:lstStyle/>
          <a:p>
            <a:r>
              <a:rPr lang="en-US" dirty="0"/>
              <a:t>3GPP TSG-RAN WG4 Meeting #AH1807 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7986FD49-9B2F-4208-8540-5F97918FA12C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9321193" y="6002787"/>
            <a:ext cx="2391382" cy="287337"/>
          </a:xfrm>
        </p:spPr>
        <p:txBody>
          <a:bodyPr/>
          <a:lstStyle/>
          <a:p>
            <a:r>
              <a:rPr lang="en-US" dirty="0"/>
              <a:t>Montreal, Canada, 2</a:t>
            </a:r>
            <a:r>
              <a:rPr lang="en-US" baseline="30000" dirty="0"/>
              <a:t>nd</a:t>
            </a:r>
            <a:r>
              <a:rPr lang="en-US" dirty="0"/>
              <a:t> – 6</a:t>
            </a:r>
            <a:r>
              <a:rPr lang="en-US" baseline="30000" dirty="0"/>
              <a:t>th</a:t>
            </a:r>
            <a:r>
              <a:rPr lang="en-US" dirty="0"/>
              <a:t> Jul, 2018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16FD6E6-EB04-48C7-AAF4-64C6EAFFEBA2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10815072" y="6299713"/>
            <a:ext cx="897503" cy="287337"/>
          </a:xfrm>
        </p:spPr>
        <p:txBody>
          <a:bodyPr/>
          <a:lstStyle/>
          <a:p>
            <a:r>
              <a:rPr lang="en-US" dirty="0"/>
              <a:t>R4-1809130</a:t>
            </a:r>
          </a:p>
        </p:txBody>
      </p:sp>
    </p:spTree>
    <p:extLst>
      <p:ext uri="{BB962C8B-B14F-4D97-AF65-F5344CB8AC3E}">
        <p14:creationId xmlns:p14="http://schemas.microsoft.com/office/powerpoint/2010/main" val="218947588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A16869-2CAF-48D3-A6C2-E8CA91671B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59A217C-9954-45BA-916D-57E6C00DF4E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9425" y="1844675"/>
            <a:ext cx="10095810" cy="4392612"/>
          </a:xfrm>
        </p:spPr>
        <p:txBody>
          <a:bodyPr/>
          <a:lstStyle/>
          <a:p>
            <a:r>
              <a:rPr lang="sv-SE" dirty="0"/>
              <a:t>PDCCH </a:t>
            </a:r>
            <a:r>
              <a:rPr lang="sv-SE" dirty="0" err="1"/>
              <a:t>configured</a:t>
            </a:r>
            <a:r>
              <a:rPr lang="sv-SE" dirty="0"/>
              <a:t> for </a:t>
            </a:r>
            <a:r>
              <a:rPr lang="sv-SE" dirty="0" err="1"/>
              <a:t>each</a:t>
            </a:r>
            <a:r>
              <a:rPr lang="sv-SE" dirty="0"/>
              <a:t> </a:t>
            </a:r>
            <a:r>
              <a:rPr lang="sv-SE" dirty="0" err="1"/>
              <a:t>individual</a:t>
            </a:r>
            <a:r>
              <a:rPr lang="sv-SE" dirty="0"/>
              <a:t> UE </a:t>
            </a:r>
            <a:r>
              <a:rPr lang="sv-SE" dirty="0" err="1"/>
              <a:t>could</a:t>
            </a:r>
            <a:r>
              <a:rPr lang="sv-SE" dirty="0"/>
              <a:t> </a:t>
            </a:r>
            <a:r>
              <a:rPr lang="sv-SE" dirty="0" err="1"/>
              <a:t>only</a:t>
            </a:r>
            <a:r>
              <a:rPr lang="sv-SE" dirty="0"/>
              <a:t> </a:t>
            </a:r>
            <a:r>
              <a:rPr lang="sv-SE" dirty="0" err="1"/>
              <a:t>occupy</a:t>
            </a:r>
            <a:r>
              <a:rPr lang="sv-SE" dirty="0"/>
              <a:t> partial </a:t>
            </a:r>
            <a:r>
              <a:rPr lang="sv-SE" dirty="0" err="1"/>
              <a:t>channel</a:t>
            </a:r>
            <a:r>
              <a:rPr lang="sv-SE" dirty="0"/>
              <a:t> </a:t>
            </a:r>
            <a:r>
              <a:rPr lang="sv-SE" dirty="0" err="1"/>
              <a:t>bandwidth</a:t>
            </a:r>
            <a:r>
              <a:rPr lang="sv-SE" dirty="0"/>
              <a:t>. </a:t>
            </a:r>
          </a:p>
          <a:p>
            <a:pPr lvl="2">
              <a:buFont typeface="Wingdings" panose="05000000000000000000" pitchFamily="2" charset="2"/>
              <a:buChar char="§"/>
            </a:pPr>
            <a:r>
              <a:rPr lang="sv-SE" dirty="0" err="1"/>
              <a:t>During</a:t>
            </a:r>
            <a:r>
              <a:rPr lang="sv-SE" dirty="0"/>
              <a:t> LTE </a:t>
            </a:r>
            <a:r>
              <a:rPr lang="sv-SE" dirty="0" err="1"/>
              <a:t>time</a:t>
            </a:r>
            <a:r>
              <a:rPr lang="sv-SE" dirty="0"/>
              <a:t> all PDCCH tests </a:t>
            </a:r>
            <a:r>
              <a:rPr lang="sv-SE" dirty="0" err="1"/>
              <a:t>are</a:t>
            </a:r>
            <a:r>
              <a:rPr lang="sv-SE" dirty="0"/>
              <a:t> </a:t>
            </a:r>
            <a:r>
              <a:rPr lang="sv-SE" dirty="0" err="1"/>
              <a:t>allocated</a:t>
            </a:r>
            <a:r>
              <a:rPr lang="sv-SE" dirty="0"/>
              <a:t> </a:t>
            </a:r>
            <a:r>
              <a:rPr lang="sv-SE" dirty="0" err="1"/>
              <a:t>with</a:t>
            </a:r>
            <a:r>
              <a:rPr lang="sv-SE" dirty="0"/>
              <a:t> full </a:t>
            </a:r>
            <a:r>
              <a:rPr lang="sv-SE" dirty="0" err="1"/>
              <a:t>bandwidth</a:t>
            </a:r>
            <a:r>
              <a:rPr lang="sv-SE" dirty="0"/>
              <a:t> for </a:t>
            </a:r>
            <a:r>
              <a:rPr lang="sv-SE" dirty="0" err="1"/>
              <a:t>one</a:t>
            </a:r>
            <a:r>
              <a:rPr lang="sv-SE" dirty="0"/>
              <a:t> </a:t>
            </a:r>
            <a:r>
              <a:rPr lang="sv-SE" dirty="0" err="1"/>
              <a:t>single</a:t>
            </a:r>
            <a:r>
              <a:rPr lang="sv-SE" dirty="0"/>
              <a:t> UE, </a:t>
            </a:r>
            <a:r>
              <a:rPr lang="sv-SE" dirty="0" err="1"/>
              <a:t>which</a:t>
            </a:r>
            <a:r>
              <a:rPr lang="sv-SE" dirty="0"/>
              <a:t> </a:t>
            </a:r>
            <a:r>
              <a:rPr lang="sv-SE" dirty="0" err="1"/>
              <a:t>allows</a:t>
            </a:r>
            <a:r>
              <a:rPr lang="sv-SE" dirty="0"/>
              <a:t> the </a:t>
            </a:r>
            <a:r>
              <a:rPr lang="sv-SE" dirty="0" err="1"/>
              <a:t>channel</a:t>
            </a:r>
            <a:r>
              <a:rPr lang="sv-SE" dirty="0"/>
              <a:t> </a:t>
            </a:r>
            <a:r>
              <a:rPr lang="sv-SE" dirty="0" err="1"/>
              <a:t>getting</a:t>
            </a:r>
            <a:r>
              <a:rPr lang="sv-SE" dirty="0"/>
              <a:t> </a:t>
            </a:r>
            <a:r>
              <a:rPr lang="sv-SE" dirty="0" err="1"/>
              <a:t>stable</a:t>
            </a:r>
            <a:r>
              <a:rPr lang="sv-SE" dirty="0"/>
              <a:t> </a:t>
            </a:r>
            <a:r>
              <a:rPr lang="sv-SE" dirty="0" err="1"/>
              <a:t>during</a:t>
            </a:r>
            <a:r>
              <a:rPr lang="sv-SE" dirty="0"/>
              <a:t> the </a:t>
            </a:r>
            <a:r>
              <a:rPr lang="sv-SE" dirty="0" err="1"/>
              <a:t>testing</a:t>
            </a:r>
            <a:r>
              <a:rPr lang="sv-SE" dirty="0"/>
              <a:t> </a:t>
            </a:r>
            <a:r>
              <a:rPr lang="sv-SE" dirty="0" err="1"/>
              <a:t>time</a:t>
            </a:r>
            <a:endParaRPr lang="sv-SE" dirty="0"/>
          </a:p>
          <a:p>
            <a:pPr lvl="2">
              <a:buFont typeface="Wingdings" panose="05000000000000000000" pitchFamily="2" charset="2"/>
              <a:buChar char="§"/>
            </a:pPr>
            <a:r>
              <a:rPr lang="sv-SE" dirty="0"/>
              <a:t>For NR the </a:t>
            </a:r>
            <a:r>
              <a:rPr lang="sv-SE" dirty="0" err="1"/>
              <a:t>condition</a:t>
            </a:r>
            <a:r>
              <a:rPr lang="sv-SE" dirty="0"/>
              <a:t> </a:t>
            </a:r>
            <a:r>
              <a:rPr lang="sv-SE" dirty="0" err="1"/>
              <a:t>changes</a:t>
            </a:r>
            <a:r>
              <a:rPr lang="sv-SE" dirty="0"/>
              <a:t> in the </a:t>
            </a:r>
            <a:r>
              <a:rPr lang="sv-SE" dirty="0" err="1"/>
              <a:t>following</a:t>
            </a:r>
            <a:r>
              <a:rPr lang="sv-SE" dirty="0"/>
              <a:t> </a:t>
            </a:r>
            <a:r>
              <a:rPr lang="sv-SE" dirty="0" err="1"/>
              <a:t>aspects</a:t>
            </a:r>
            <a:r>
              <a:rPr lang="sv-SE" dirty="0"/>
              <a:t>.</a:t>
            </a:r>
          </a:p>
          <a:p>
            <a:pPr lvl="3">
              <a:buFont typeface="Courier New" panose="02070309020205020404" pitchFamily="49" charset="0"/>
              <a:buChar char="o"/>
            </a:pPr>
            <a:r>
              <a:rPr lang="sv-SE" dirty="0"/>
              <a:t>The </a:t>
            </a:r>
            <a:r>
              <a:rPr lang="sv-SE" dirty="0" err="1"/>
              <a:t>propogation</a:t>
            </a:r>
            <a:r>
              <a:rPr lang="sv-SE" dirty="0"/>
              <a:t> </a:t>
            </a:r>
            <a:r>
              <a:rPr lang="sv-SE" dirty="0" err="1"/>
              <a:t>channel</a:t>
            </a:r>
            <a:r>
              <a:rPr lang="sv-SE" dirty="0"/>
              <a:t> is different for NR </a:t>
            </a:r>
            <a:r>
              <a:rPr lang="sv-SE" dirty="0" err="1"/>
              <a:t>compared</a:t>
            </a:r>
            <a:r>
              <a:rPr lang="sv-SE" dirty="0"/>
              <a:t> to LTE, </a:t>
            </a:r>
            <a:r>
              <a:rPr lang="sv-SE" dirty="0" err="1"/>
              <a:t>which</a:t>
            </a:r>
            <a:r>
              <a:rPr lang="sv-SE" dirty="0"/>
              <a:t> </a:t>
            </a:r>
            <a:r>
              <a:rPr lang="sv-SE" dirty="0" err="1"/>
              <a:t>uses</a:t>
            </a:r>
            <a:r>
              <a:rPr lang="sv-SE" dirty="0"/>
              <a:t> TDL-A/C for FR1 and TBD for FR2.</a:t>
            </a:r>
          </a:p>
          <a:p>
            <a:pPr lvl="3">
              <a:buFont typeface="Courier New" panose="02070309020205020404" pitchFamily="49" charset="0"/>
              <a:buChar char="o"/>
            </a:pPr>
            <a:r>
              <a:rPr lang="sv-SE" dirty="0"/>
              <a:t>The </a:t>
            </a:r>
            <a:r>
              <a:rPr lang="sv-SE" dirty="0" err="1"/>
              <a:t>channel</a:t>
            </a:r>
            <a:r>
              <a:rPr lang="sv-SE" dirty="0"/>
              <a:t> </a:t>
            </a:r>
            <a:r>
              <a:rPr lang="sv-SE" dirty="0" err="1"/>
              <a:t>bandwidths</a:t>
            </a:r>
            <a:r>
              <a:rPr lang="sv-SE" dirty="0"/>
              <a:t> for </a:t>
            </a:r>
            <a:r>
              <a:rPr lang="sv-SE" dirty="0" err="1"/>
              <a:t>both</a:t>
            </a:r>
            <a:r>
              <a:rPr lang="sv-SE" dirty="0"/>
              <a:t> FR1 and FR2 </a:t>
            </a:r>
            <a:r>
              <a:rPr lang="sv-SE" dirty="0" err="1"/>
              <a:t>can</a:t>
            </a:r>
            <a:r>
              <a:rPr lang="sv-SE" dirty="0"/>
              <a:t> be </a:t>
            </a:r>
            <a:r>
              <a:rPr lang="sv-SE" dirty="0" err="1"/>
              <a:t>much</a:t>
            </a:r>
            <a:r>
              <a:rPr lang="sv-SE" dirty="0"/>
              <a:t> </a:t>
            </a:r>
            <a:r>
              <a:rPr lang="sv-SE" dirty="0" err="1"/>
              <a:t>larger</a:t>
            </a:r>
            <a:r>
              <a:rPr lang="sv-SE" dirty="0"/>
              <a:t> </a:t>
            </a:r>
            <a:r>
              <a:rPr lang="sv-SE" dirty="0" err="1"/>
              <a:t>than</a:t>
            </a:r>
            <a:r>
              <a:rPr lang="sv-SE" dirty="0"/>
              <a:t> LTE, </a:t>
            </a:r>
            <a:r>
              <a:rPr lang="sv-SE" dirty="0" err="1"/>
              <a:t>We</a:t>
            </a:r>
            <a:r>
              <a:rPr lang="sv-SE" dirty="0"/>
              <a:t> </a:t>
            </a:r>
            <a:r>
              <a:rPr lang="sv-SE" dirty="0" err="1"/>
              <a:t>may</a:t>
            </a:r>
            <a:r>
              <a:rPr lang="sv-SE" dirty="0"/>
              <a:t> not </a:t>
            </a:r>
            <a:r>
              <a:rPr lang="sv-SE" dirty="0" err="1"/>
              <a:t>always</a:t>
            </a:r>
            <a:r>
              <a:rPr lang="sv-SE" dirty="0"/>
              <a:t> </a:t>
            </a:r>
            <a:r>
              <a:rPr lang="sv-SE" dirty="0" err="1"/>
              <a:t>configure</a:t>
            </a:r>
            <a:r>
              <a:rPr lang="sv-SE" dirty="0"/>
              <a:t> the full </a:t>
            </a:r>
            <a:r>
              <a:rPr lang="sv-SE" dirty="0" err="1"/>
              <a:t>channel</a:t>
            </a:r>
            <a:r>
              <a:rPr lang="sv-SE" dirty="0"/>
              <a:t> </a:t>
            </a:r>
            <a:r>
              <a:rPr lang="sv-SE" dirty="0" err="1"/>
              <a:t>bandwidth</a:t>
            </a:r>
            <a:r>
              <a:rPr lang="sv-SE" dirty="0"/>
              <a:t> for all PDCCH tests</a:t>
            </a:r>
          </a:p>
          <a:p>
            <a:pPr lvl="2">
              <a:buFont typeface="Wingdings" panose="05000000000000000000" pitchFamily="2" charset="2"/>
              <a:buChar char="§"/>
            </a:pPr>
            <a:r>
              <a:rPr lang="sv-SE" dirty="0"/>
              <a:t>For NR PDCCH tests </a:t>
            </a:r>
            <a:r>
              <a:rPr lang="sv-SE" dirty="0" err="1"/>
              <a:t>we</a:t>
            </a:r>
            <a:r>
              <a:rPr lang="sv-SE" dirty="0"/>
              <a:t> </a:t>
            </a:r>
            <a:r>
              <a:rPr lang="sv-SE" dirty="0" err="1"/>
              <a:t>need</a:t>
            </a:r>
            <a:r>
              <a:rPr lang="sv-SE" dirty="0"/>
              <a:t> to check </a:t>
            </a:r>
            <a:r>
              <a:rPr lang="sv-SE" dirty="0" err="1"/>
              <a:t>if</a:t>
            </a:r>
            <a:r>
              <a:rPr lang="sv-SE" dirty="0"/>
              <a:t> the </a:t>
            </a:r>
            <a:r>
              <a:rPr lang="sv-SE" dirty="0" err="1"/>
              <a:t>channel</a:t>
            </a:r>
            <a:r>
              <a:rPr lang="sv-SE" dirty="0"/>
              <a:t> </a:t>
            </a:r>
            <a:r>
              <a:rPr lang="sv-SE" dirty="0" err="1"/>
              <a:t>realization</a:t>
            </a:r>
            <a:r>
              <a:rPr lang="sv-SE" dirty="0"/>
              <a:t> </a:t>
            </a:r>
            <a:r>
              <a:rPr lang="sv-SE" dirty="0" err="1"/>
              <a:t>works</a:t>
            </a:r>
            <a:r>
              <a:rPr lang="sv-SE" dirty="0"/>
              <a:t> in the same </a:t>
            </a:r>
            <a:r>
              <a:rPr lang="sv-SE" dirty="0" err="1"/>
              <a:t>way</a:t>
            </a:r>
            <a:r>
              <a:rPr lang="sv-SE" dirty="0"/>
              <a:t>, in order to </a:t>
            </a:r>
            <a:r>
              <a:rPr lang="sv-SE" dirty="0" err="1"/>
              <a:t>ensure</a:t>
            </a:r>
            <a:r>
              <a:rPr lang="sv-SE" dirty="0"/>
              <a:t> a </a:t>
            </a:r>
            <a:r>
              <a:rPr lang="sv-SE" dirty="0" err="1"/>
              <a:t>stable</a:t>
            </a:r>
            <a:r>
              <a:rPr lang="sv-SE" dirty="0"/>
              <a:t> </a:t>
            </a:r>
            <a:r>
              <a:rPr lang="sv-SE" dirty="0" err="1"/>
              <a:t>testing</a:t>
            </a:r>
            <a:r>
              <a:rPr lang="sv-SE" dirty="0"/>
              <a:t> </a:t>
            </a:r>
            <a:r>
              <a:rPr lang="sv-SE" dirty="0" err="1"/>
              <a:t>environment</a:t>
            </a:r>
            <a:r>
              <a:rPr lang="sv-SE" dirty="0"/>
              <a:t>.</a:t>
            </a:r>
          </a:p>
          <a:p>
            <a:pPr lvl="2">
              <a:buFont typeface="Wingdings" panose="05000000000000000000" pitchFamily="2" charset="2"/>
              <a:buChar char="§"/>
            </a:pPr>
            <a:endParaRPr lang="sv-SE" dirty="0"/>
          </a:p>
          <a:p>
            <a:endParaRPr lang="sv-SE" dirty="0"/>
          </a:p>
          <a:p>
            <a:endParaRPr lang="en-US" sz="18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421378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5D88F3-9269-462B-BB04-9B7A307250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Initial numbers for PDCCH spread - BLER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D83A6EB-2C6B-466C-B569-D3D99949DD2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9426" y="1844675"/>
            <a:ext cx="3562488" cy="4392612"/>
          </a:xfrm>
        </p:spPr>
        <p:txBody>
          <a:bodyPr/>
          <a:lstStyle/>
          <a:p>
            <a:r>
              <a:rPr lang="en-US" dirty="0"/>
              <a:t>PDCCH split in 400 parts, comprising 400 subframes (and PDCCH realizations), a total of 160k PDCCH. The PDCCHs are localized and has AL2.</a:t>
            </a:r>
          </a:p>
          <a:p>
            <a:r>
              <a:rPr lang="en-US" dirty="0"/>
              <a:t>Overall mean BLER, as well as the 50% (median), 75% and 95% percentiles</a:t>
            </a:r>
          </a:p>
        </p:txBody>
      </p:sp>
      <p:pic>
        <p:nvPicPr>
          <p:cNvPr id="5" name="Picture 4" descr="A close up of a map&#10;&#10;Description generated with very high confidence">
            <a:extLst>
              <a:ext uri="{FF2B5EF4-FFF2-40B4-BE49-F238E27FC236}">
                <a16:creationId xmlns:a16="http://schemas.microsoft.com/office/drawing/2014/main" id="{77DA9D16-2BD4-426A-943A-1FBCAFE6246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7625" y="1167020"/>
            <a:ext cx="8134350" cy="5372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270946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B9B15C-A100-425B-8196-1BD1CF38B7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9424" y="476250"/>
            <a:ext cx="10930698" cy="1081088"/>
          </a:xfrm>
        </p:spPr>
        <p:txBody>
          <a:bodyPr/>
          <a:lstStyle/>
          <a:p>
            <a:r>
              <a:rPr lang="en-US" dirty="0"/>
              <a:t>Initial numbers for PDCCH spread – linear mean BLER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FEA9B56-F028-4B11-9882-075BE13320E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9425" y="1844675"/>
            <a:ext cx="3535983" cy="4392612"/>
          </a:xfrm>
        </p:spPr>
        <p:txBody>
          <a:bodyPr/>
          <a:lstStyle/>
          <a:p>
            <a:r>
              <a:rPr lang="en-US" dirty="0"/>
              <a:t>Same condition as previous figure</a:t>
            </a:r>
          </a:p>
          <a:p>
            <a:r>
              <a:rPr lang="en-US" dirty="0"/>
              <a:t>Overall mean BLER in linear, as well as the 50% (median), 75% and 95% percentiles</a:t>
            </a:r>
          </a:p>
          <a:p>
            <a:endParaRPr lang="sv-SE" dirty="0"/>
          </a:p>
          <a:p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4617C65-D7A0-4BDF-872B-8844DE1AFD5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15408" y="1252148"/>
            <a:ext cx="7557259" cy="49851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423760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C6981F-7FB1-4B5E-8200-88744220C3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Proposals for PDCCH tests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5A5D2D1-C1D7-4559-A902-239324D6037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Interested companies run PDCCH with the following test scenarios to study the PDCCH spread, over different number of simulation slots.</a:t>
            </a:r>
          </a:p>
          <a:p>
            <a:pPr lvl="2">
              <a:buFont typeface="Wingdings" panose="05000000000000000000" pitchFamily="2" charset="2"/>
              <a:buChar char="§"/>
            </a:pPr>
            <a:r>
              <a:rPr lang="en-US" dirty="0"/>
              <a:t>Channel bandwidth</a:t>
            </a:r>
          </a:p>
          <a:p>
            <a:pPr lvl="3">
              <a:buFont typeface="Courier New" panose="02070309020205020404" pitchFamily="49" charset="0"/>
              <a:buChar char="o"/>
            </a:pPr>
            <a:r>
              <a:rPr lang="en-US" dirty="0"/>
              <a:t>20MHz</a:t>
            </a:r>
          </a:p>
          <a:p>
            <a:pPr lvl="3">
              <a:buFont typeface="Courier New" panose="02070309020205020404" pitchFamily="49" charset="0"/>
              <a:buChar char="o"/>
            </a:pPr>
            <a:r>
              <a:rPr lang="en-US" dirty="0"/>
              <a:t>40MHz</a:t>
            </a:r>
          </a:p>
          <a:p>
            <a:pPr lvl="3">
              <a:buFont typeface="Courier New" panose="02070309020205020404" pitchFamily="49" charset="0"/>
              <a:buChar char="o"/>
            </a:pPr>
            <a:r>
              <a:rPr lang="en-US" dirty="0"/>
              <a:t>100MHz</a:t>
            </a:r>
          </a:p>
          <a:p>
            <a:pPr lvl="2">
              <a:buFont typeface="Wingdings" panose="05000000000000000000" pitchFamily="2" charset="2"/>
              <a:buChar char="§"/>
            </a:pPr>
            <a:r>
              <a:rPr lang="en-US" dirty="0"/>
              <a:t>Channel allocation</a:t>
            </a:r>
          </a:p>
          <a:p>
            <a:pPr lvl="3">
              <a:buFont typeface="Courier New" panose="02070309020205020404" pitchFamily="49" charset="0"/>
              <a:buChar char="o"/>
            </a:pPr>
            <a:r>
              <a:rPr lang="en-US" dirty="0"/>
              <a:t>Full bandwidth</a:t>
            </a:r>
          </a:p>
          <a:p>
            <a:pPr lvl="3">
              <a:buFont typeface="Courier New" panose="02070309020205020404" pitchFamily="49" charset="0"/>
              <a:buChar char="o"/>
            </a:pPr>
            <a:r>
              <a:rPr lang="en-US" dirty="0"/>
              <a:t>Partial bandwidth</a:t>
            </a:r>
          </a:p>
          <a:p>
            <a:pPr lvl="2">
              <a:buFont typeface="Wingdings" panose="05000000000000000000" pitchFamily="2" charset="2"/>
              <a:buChar char="§"/>
            </a:pPr>
            <a:r>
              <a:rPr lang="en-US" dirty="0"/>
              <a:t>AL</a:t>
            </a:r>
          </a:p>
          <a:p>
            <a:pPr lvl="3">
              <a:buFont typeface="Courier New" panose="02070309020205020404" pitchFamily="49" charset="0"/>
              <a:buChar char="o"/>
            </a:pPr>
            <a:r>
              <a:rPr lang="en-US" dirty="0"/>
              <a:t>2</a:t>
            </a:r>
          </a:p>
          <a:p>
            <a:pPr lvl="3">
              <a:buFont typeface="Courier New" panose="02070309020205020404" pitchFamily="49" charset="0"/>
              <a:buChar char="o"/>
            </a:pPr>
            <a:r>
              <a:rPr lang="en-US" dirty="0"/>
              <a:t>4</a:t>
            </a:r>
          </a:p>
          <a:p>
            <a:pPr lvl="3">
              <a:buFont typeface="Courier New" panose="02070309020205020404" pitchFamily="49" charset="0"/>
              <a:buChar char="o"/>
            </a:pPr>
            <a:r>
              <a:rPr lang="en-US" dirty="0"/>
              <a:t>8</a:t>
            </a:r>
          </a:p>
          <a:p>
            <a:pPr lvl="2">
              <a:buFont typeface="Wingdings" panose="05000000000000000000" pitchFamily="2" charset="2"/>
              <a:buChar char="§"/>
            </a:pPr>
            <a:endParaRPr 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DDC3EBFC-5A15-45FF-BF0E-98FF1985EE43}"/>
              </a:ext>
            </a:extLst>
          </p:cNvPr>
          <p:cNvSpPr/>
          <p:nvPr/>
        </p:nvSpPr>
        <p:spPr>
          <a:xfrm>
            <a:off x="5459896" y="2506103"/>
            <a:ext cx="414793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2">
              <a:buFont typeface="Wingdings" panose="05000000000000000000" pitchFamily="2" charset="2"/>
              <a:buChar char="§"/>
            </a:pPr>
            <a:r>
              <a:rPr lang="en-US" sz="2000" dirty="0"/>
              <a:t>Propagation channel</a:t>
            </a:r>
          </a:p>
          <a:p>
            <a:pPr lvl="3">
              <a:buFont typeface="Courier New" panose="02070309020205020404" pitchFamily="49" charset="0"/>
              <a:buChar char="o"/>
            </a:pPr>
            <a:r>
              <a:rPr lang="en-US" sz="2000" dirty="0"/>
              <a:t>TDL-A</a:t>
            </a:r>
          </a:p>
          <a:p>
            <a:pPr lvl="3">
              <a:buFont typeface="Courier New" panose="02070309020205020404" pitchFamily="49" charset="0"/>
              <a:buChar char="o"/>
            </a:pPr>
            <a:r>
              <a:rPr lang="en-US" sz="2000" dirty="0"/>
              <a:t>TDL-C</a:t>
            </a:r>
          </a:p>
          <a:p>
            <a:pPr lvl="2">
              <a:buFont typeface="Wingdings" panose="05000000000000000000" pitchFamily="2" charset="2"/>
              <a:buChar char="§"/>
            </a:pPr>
            <a:r>
              <a:rPr lang="en-US" sz="2000" dirty="0"/>
              <a:t>Targeted BLER</a:t>
            </a:r>
          </a:p>
          <a:p>
            <a:pPr marL="1714500" lvl="3" indent="-342900">
              <a:buFont typeface="Courier New" panose="02070309020205020404" pitchFamily="49" charset="0"/>
              <a:buChar char="o"/>
            </a:pPr>
            <a:r>
              <a:rPr lang="en-US" sz="2000" dirty="0"/>
              <a:t>1% mean BLER</a:t>
            </a:r>
          </a:p>
          <a:p>
            <a:pPr marL="1714500" lvl="3" indent="-342900">
              <a:buFont typeface="Courier New" panose="02070309020205020404" pitchFamily="49" charset="0"/>
              <a:buChar char="o"/>
            </a:pPr>
            <a:r>
              <a:rPr lang="en-US" sz="2000" dirty="0"/>
              <a:t>1% Mean 50% BLER</a:t>
            </a:r>
          </a:p>
          <a:p>
            <a:pPr marL="1714500" lvl="3" indent="-342900">
              <a:buFont typeface="Courier New" panose="02070309020205020404" pitchFamily="49" charset="0"/>
              <a:buChar char="o"/>
            </a:pPr>
            <a:r>
              <a:rPr lang="en-US" sz="2000"/>
              <a:t>1% 95</a:t>
            </a:r>
            <a:r>
              <a:rPr lang="en-US" sz="2000" dirty="0"/>
              <a:t>% BLER</a:t>
            </a:r>
          </a:p>
          <a:p>
            <a:pPr lvl="2">
              <a:buFont typeface="Wingdings" panose="05000000000000000000" pitchFamily="2" charset="2"/>
              <a:buChar char="§"/>
            </a:pPr>
            <a:r>
              <a:rPr lang="en-US" sz="2000" dirty="0"/>
              <a:t>Simulation slots number</a:t>
            </a:r>
          </a:p>
          <a:p>
            <a:pPr lvl="3">
              <a:buFont typeface="Courier New" panose="02070309020205020404" pitchFamily="49" charset="0"/>
              <a:buChar char="o"/>
            </a:pPr>
            <a:r>
              <a:rPr lang="en-US" sz="2000" dirty="0"/>
              <a:t>10000</a:t>
            </a:r>
          </a:p>
          <a:p>
            <a:pPr lvl="3">
              <a:buFont typeface="Courier New" panose="02070309020205020404" pitchFamily="49" charset="0"/>
              <a:buChar char="o"/>
            </a:pPr>
            <a:r>
              <a:rPr lang="en-US" sz="2000" dirty="0"/>
              <a:t>20000</a:t>
            </a:r>
          </a:p>
          <a:p>
            <a:pPr lvl="3">
              <a:buFont typeface="Courier New" panose="02070309020205020404" pitchFamily="49" charset="0"/>
              <a:buChar char="o"/>
            </a:pPr>
            <a:r>
              <a:rPr lang="en-US" sz="2000" dirty="0"/>
              <a:t>100000</a:t>
            </a:r>
          </a:p>
          <a:p>
            <a:pPr lvl="3">
              <a:buFont typeface="Courier New" panose="02070309020205020404" pitchFamily="49" charset="0"/>
              <a:buChar char="o"/>
            </a:pPr>
            <a:r>
              <a:rPr lang="en-US" sz="2000" dirty="0"/>
              <a:t>200000</a:t>
            </a:r>
          </a:p>
        </p:txBody>
      </p:sp>
    </p:spTree>
    <p:extLst>
      <p:ext uri="{BB962C8B-B14F-4D97-AF65-F5344CB8AC3E}">
        <p14:creationId xmlns:p14="http://schemas.microsoft.com/office/powerpoint/2010/main" val="206257391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623854EA-CEFE-4DA8-92CF-3180BAF519C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378765" y="4330053"/>
            <a:ext cx="7434469" cy="347472"/>
          </a:xfrm>
        </p:spPr>
        <p:txBody>
          <a:bodyPr/>
          <a:lstStyle/>
          <a:p>
            <a:r>
              <a:rPr lang="en-US" dirty="0">
                <a:hlinkClick r:id="rId3"/>
              </a:rPr>
              <a:t>ftp://ftp.3gpp.org/TSG_RAN/WG4_Radio/TSGR4_AHs/TSGR4_AH-1807/Docs/R4-1809130.zip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18770572"/>
      </p:ext>
    </p:extLst>
  </p:cSld>
  <p:clrMapOvr>
    <a:masterClrMapping/>
  </p:clrMapOvr>
</p:sld>
</file>

<file path=ppt/theme/theme1.xml><?xml version="1.0" encoding="utf-8"?>
<a:theme xmlns:a="http://schemas.openxmlformats.org/drawingml/2006/main" name="PresentationTemplate2017">
  <a:themeElements>
    <a:clrScheme name="Custom 6">
      <a:dk1>
        <a:srgbClr val="181818"/>
      </a:dk1>
      <a:lt1>
        <a:srgbClr val="FFFFFF"/>
      </a:lt1>
      <a:dk2>
        <a:srgbClr val="181818"/>
      </a:dk2>
      <a:lt2>
        <a:srgbClr val="E0E0E0"/>
      </a:lt2>
      <a:accent1>
        <a:srgbClr val="0082F0"/>
      </a:accent1>
      <a:accent2>
        <a:srgbClr val="0FC373"/>
      </a:accent2>
      <a:accent3>
        <a:srgbClr val="AF78D2"/>
      </a:accent3>
      <a:accent4>
        <a:srgbClr val="FAD22D"/>
      </a:accent4>
      <a:accent5>
        <a:srgbClr val="FF8C0A"/>
      </a:accent5>
      <a:accent6>
        <a:srgbClr val="FF3232"/>
      </a:accent6>
      <a:hlink>
        <a:srgbClr val="0A14D2"/>
      </a:hlink>
      <a:folHlink>
        <a:srgbClr val="040969"/>
      </a:folHlink>
    </a:clrScheme>
    <a:fontScheme name="Ericsson Brand 2.0">
      <a:majorFont>
        <a:latin typeface="Ericsson Hilda Light"/>
        <a:ea typeface=""/>
        <a:cs typeface=""/>
      </a:majorFont>
      <a:minorFont>
        <a:latin typeface="Ericsson Hild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 w="12700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<a:prstTxWarp prst="textNoShape">
          <a:avLst/>
        </a:prstTxWarp>
        <a:no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sz="2000" b="0" i="0" u="none" strike="noStrike" cap="none" normalizeH="0" baseline="0" dirty="0" err="1" smtClean="0">
            <a:ln>
              <a:noFill/>
            </a:ln>
            <a:solidFill>
              <a:schemeClr val="bg1"/>
            </a:solidFill>
            <a:effectLst/>
            <a:latin typeface="+mn-lt"/>
          </a:defRPr>
        </a:defPPr>
      </a:lstStyle>
    </a:spDef>
    <a:lnDef>
      <a:spPr bwMode="auto">
        <a:solidFill>
          <a:schemeClr val="accent1"/>
        </a:solidFill>
        <a:ln w="19050" cap="flat" cmpd="sng" algn="ctr">
          <a:solidFill>
            <a:schemeClr val="tx1"/>
          </a:solidFill>
          <a:prstDash val="solid"/>
          <a:round/>
          <a:headEnd type="none" w="med" len="med"/>
          <a:tailEnd type="none"/>
        </a:ln>
        <a:effectLst/>
      </a:spPr>
      <a:bodyPr/>
      <a:lstStyle/>
    </a:lnDef>
    <a:txDef>
      <a:spPr bwMode="auto">
        <a:noFill/>
        <a:ln w="9525">
          <a:noFill/>
          <a:miter lim="800000"/>
          <a:headEnd/>
          <a:tailEnd/>
        </a:ln>
      </a:spPr>
      <a:bodyPr vert="horz" wrap="square" lIns="72000" tIns="36000" rIns="0" bIns="0" numCol="1" rtlCol="0" anchor="t" anchorCtr="0" compatLnSpc="1">
        <a:prstTxWarp prst="textNoShape">
          <a:avLst/>
        </a:prstTxWarp>
        <a:spAutoFit/>
      </a:bodyPr>
      <a:lstStyle>
        <a:defPPr marL="344488" indent="-344488">
          <a:buClr>
            <a:schemeClr val="tx1"/>
          </a:buClr>
          <a:buFont typeface="Ericsson Hilda Light" panose="00000400000000000000" pitchFamily="2" charset="0"/>
          <a:buChar char="—"/>
          <a:defRPr sz="2000" dirty="0" err="1" smtClean="0"/>
        </a:defPPr>
      </a:lstStyle>
    </a:txDef>
  </a:objectDefaults>
  <a:extraClrSchemeLst>
    <a:extraClrScheme>
      <a:clrScheme name="Landscape2009 1">
        <a:dk1>
          <a:srgbClr val="58585A"/>
        </a:dk1>
        <a:lt1>
          <a:srgbClr val="FFFFFF"/>
        </a:lt1>
        <a:dk2>
          <a:srgbClr val="00285E"/>
        </a:dk2>
        <a:lt2>
          <a:srgbClr val="B1B3B4"/>
        </a:lt2>
        <a:accent1>
          <a:srgbClr val="89BA17"/>
        </a:accent1>
        <a:accent2>
          <a:srgbClr val="F08A00"/>
        </a:accent2>
        <a:accent3>
          <a:srgbClr val="FFFFFF"/>
        </a:accent3>
        <a:accent4>
          <a:srgbClr val="4A4A4C"/>
        </a:accent4>
        <a:accent5>
          <a:srgbClr val="C4D9AB"/>
        </a:accent5>
        <a:accent6>
          <a:srgbClr val="D97D00"/>
        </a:accent6>
        <a:hlink>
          <a:srgbClr val="00A9D4"/>
        </a:hlink>
        <a:folHlink>
          <a:srgbClr val="00625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PresentationTemplate2017.potx" id="{1A46AB68-334A-47BB-A879-171AD382F963}" vid="{702E2A25-74FE-47E8-A7BF-6B23A08CEC37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Ericsson Hilda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Ericsson Hilda"/>
        <a:font script="Hebr" typeface="Ericsson Hilda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"/>
        <a:font script="Uigh" typeface="Microsoft Uighur"/>
        <a:font script="Geor" typeface="Sylfaen"/>
        <a:font script="Armn" typeface="Ericsson Hilda Light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Ericsson Hilda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Ericsson Hilda Light"/>
        <a:font script="Hebr" typeface="Ericsson Hilda Light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 Light"/>
        <a:font script="Uigh" typeface="Microsoft Uighur"/>
        <a:font script="Geor" typeface="Sylfaen"/>
        <a:font script="Armn" typeface="Ericsson Hilda Light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Ericsson Hilda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Ericsson Hilda"/>
        <a:font script="Hebr" typeface="Ericsson Hilda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"/>
        <a:font script="Uigh" typeface="Microsoft Uighur"/>
        <a:font script="Geor" typeface="Sylfaen"/>
        <a:font script="Armn" typeface="Ericsson Hilda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Ericsson Hilda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Ericsson Hilda"/>
        <a:font script="Hebr" typeface="Ericsson Hilda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"/>
        <a:font script="Uigh" typeface="Microsoft Uighur"/>
        <a:font script="Geor" typeface="Sylfaen"/>
        <a:font script="Armn" typeface="Ericsson Hilda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PresentationTemplate2017</Template>
  <TotalTime>521</TotalTime>
  <Words>351</Words>
  <Application>Microsoft Office PowerPoint</Application>
  <PresentationFormat>Widescreen</PresentationFormat>
  <Paragraphs>55</Paragraphs>
  <Slides>6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Ericsson Hilda</vt:lpstr>
      <vt:lpstr>Ericsson Hilda Light</vt:lpstr>
      <vt:lpstr>Wingdings</vt:lpstr>
      <vt:lpstr>Courier New</vt:lpstr>
      <vt:lpstr>PresentationTemplate2017</vt:lpstr>
      <vt:lpstr>Discussion on PDCCH channel realization and testing time</vt:lpstr>
      <vt:lpstr>Background</vt:lpstr>
      <vt:lpstr>Initial numbers for PDCCH spread - BLER</vt:lpstr>
      <vt:lpstr>Initial numbers for PDCCH spread – linear mean BLER</vt:lpstr>
      <vt:lpstr>Proposals for PDCCH tests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Proposal on new work split between RAN4 and RAN5 on UE specifications for NR</dc:title>
  <dc:creator>Maomao Chen</dc:creator>
  <cp:keywords/>
  <dc:description>Rev PA1</dc:description>
  <cp:lastModifiedBy>Maomao Chen</cp:lastModifiedBy>
  <cp:revision>182</cp:revision>
  <dcterms:created xsi:type="dcterms:W3CDTF">2018-05-09T11:57:45Z</dcterms:created>
  <dcterms:modified xsi:type="dcterms:W3CDTF">2018-06-25T19:57:15Z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DocumentType">
    <vt:lpwstr>Presentation2011</vt:lpwstr>
  </property>
  <property fmtid="{D5CDD505-2E9C-101B-9397-08002B2CF9AE}" pid="3" name="TemplateName">
    <vt:lpwstr>CXC 173 2731/1</vt:lpwstr>
  </property>
  <property fmtid="{D5CDD505-2E9C-101B-9397-08002B2CF9AE}" pid="4" name="TemplateVersion">
    <vt:lpwstr>R2A</vt:lpwstr>
  </property>
  <property fmtid="{D5CDD505-2E9C-101B-9397-08002B2CF9AE}" pid="5" name="PackageNo">
    <vt:lpwstr>LXA 119 603</vt:lpwstr>
  </property>
  <property fmtid="{D5CDD505-2E9C-101B-9397-08002B2CF9AE}" pid="6" name="PackageVersion">
    <vt:lpwstr>R6A</vt:lpwstr>
  </property>
  <property fmtid="{D5CDD505-2E9C-101B-9397-08002B2CF9AE}" pid="7" name="TemplateName2">
    <vt:lpwstr>CXC 173 2731/1</vt:lpwstr>
  </property>
  <property fmtid="{D5CDD505-2E9C-101B-9397-08002B2CF9AE}" pid="8" name="TemplateVersion2">
    <vt:lpwstr>R2A</vt:lpwstr>
  </property>
  <property fmtid="{D5CDD505-2E9C-101B-9397-08002B2CF9AE}" pid="9" name="DocumentType2">
    <vt:lpwstr>Presentation2011</vt:lpwstr>
  </property>
  <property fmtid="{D5CDD505-2E9C-101B-9397-08002B2CF9AE}" pid="10" name="Keyword">
    <vt:lpwstr> </vt:lpwstr>
  </property>
  <property fmtid="{D5CDD505-2E9C-101B-9397-08002B2CF9AE}" pid="11" name="FooterType">
    <vt:lpwstr>PresTemp</vt:lpwstr>
  </property>
  <property fmtid="{D5CDD505-2E9C-101B-9397-08002B2CF9AE}" pid="12" name="UsedFont">
    <vt:lpwstr>Ericsson Capital TT</vt:lpwstr>
  </property>
  <property fmtid="{D5CDD505-2E9C-101B-9397-08002B2CF9AE}" pid="13" name="x">
    <vt:lpwstr>0</vt:lpwstr>
  </property>
  <property fmtid="{D5CDD505-2E9C-101B-9397-08002B2CF9AE}" pid="14" name="White">
    <vt:bool>true</vt:bool>
  </property>
  <property fmtid="{D5CDD505-2E9C-101B-9397-08002B2CF9AE}" pid="15" name="chkMetaData">
    <vt:bool>false</vt:bool>
  </property>
  <property fmtid="{D5CDD505-2E9C-101B-9397-08002B2CF9AE}" pid="16" name="chkTaglines">
    <vt:bool>true</vt:bool>
  </property>
  <property fmtid="{D5CDD505-2E9C-101B-9397-08002B2CF9AE}" pid="17" name="SecurityClass">
    <vt:lpwstr>Ericsson Internal</vt:lpwstr>
  </property>
  <property fmtid="{D5CDD505-2E9C-101B-9397-08002B2CF9AE}" pid="18" name="txtConfLabel">
    <vt:lpwstr>Ericsson Internal</vt:lpwstr>
  </property>
  <property fmtid="{D5CDD505-2E9C-101B-9397-08002B2CF9AE}" pid="19" name="optUseConfClass">
    <vt:bool>true</vt:bool>
  </property>
  <property fmtid="{D5CDD505-2E9C-101B-9397-08002B2CF9AE}" pid="20" name="optUseConfLabel">
    <vt:bool>false</vt:bool>
  </property>
  <property fmtid="{D5CDD505-2E9C-101B-9397-08002B2CF9AE}" pid="21" name="optFooterCVLDocNo">
    <vt:bool>true</vt:bool>
  </property>
  <property fmtid="{D5CDD505-2E9C-101B-9397-08002B2CF9AE}" pid="22" name="optFooterCVLCopyright">
    <vt:bool>false</vt:bool>
  </property>
  <property fmtid="{D5CDD505-2E9C-101B-9397-08002B2CF9AE}" pid="23" name="optEnterText1">
    <vt:bool>false</vt:bool>
  </property>
  <property fmtid="{D5CDD505-2E9C-101B-9397-08002B2CF9AE}" pid="24" name="optFooterCVLConfLabel">
    <vt:bool>true</vt:bool>
  </property>
  <property fmtid="{D5CDD505-2E9C-101B-9397-08002B2CF9AE}" pid="25" name="optEnterText2">
    <vt:bool>false</vt:bool>
  </property>
  <property fmtid="{D5CDD505-2E9C-101B-9397-08002B2CF9AE}" pid="26" name="optFooterCVLTitle">
    <vt:bool>true</vt:bool>
  </property>
  <property fmtid="{D5CDD505-2E9C-101B-9397-08002B2CF9AE}" pid="27" name="optFooterCVLPrep">
    <vt:bool>false</vt:bool>
  </property>
  <property fmtid="{D5CDD505-2E9C-101B-9397-08002B2CF9AE}" pid="28" name="optEnterText3">
    <vt:bool>false</vt:bool>
  </property>
  <property fmtid="{D5CDD505-2E9C-101B-9397-08002B2CF9AE}" pid="29" name="optFooterCVLDate">
    <vt:bool>true</vt:bool>
  </property>
  <property fmtid="{D5CDD505-2E9C-101B-9397-08002B2CF9AE}" pid="30" name="optEnterText4">
    <vt:bool>false</vt:bool>
  </property>
  <property fmtid="{D5CDD505-2E9C-101B-9397-08002B2CF9AE}" pid="31" name="LeftFooterField">
    <vt:lpwstr> </vt:lpwstr>
  </property>
  <property fmtid="{D5CDD505-2E9C-101B-9397-08002B2CF9AE}" pid="32" name="MiddleFooterField">
    <vt:lpwstr> </vt:lpwstr>
  </property>
  <property fmtid="{D5CDD505-2E9C-101B-9397-08002B2CF9AE}" pid="33" name="RightFooterField">
    <vt:lpwstr> </vt:lpwstr>
  </property>
  <property fmtid="{D5CDD505-2E9C-101B-9397-08002B2CF9AE}" pid="34" name="RightFooterField2">
    <vt:lpwstr> </vt:lpwstr>
  </property>
  <property fmtid="{D5CDD505-2E9C-101B-9397-08002B2CF9AE}" pid="35" name="TotalNumb">
    <vt:bool>false</vt:bool>
  </property>
  <property fmtid="{D5CDD505-2E9C-101B-9397-08002B2CF9AE}" pid="36" name="Pages">
    <vt:bool>true</vt:bool>
  </property>
  <property fmtid="{D5CDD505-2E9C-101B-9397-08002B2CF9AE}" pid="37" name="BCategory">
    <vt:lpwstr> </vt:lpwstr>
  </property>
  <property fmtid="{D5CDD505-2E9C-101B-9397-08002B2CF9AE}" pid="38" name="BSubject">
    <vt:lpwstr> </vt:lpwstr>
  </property>
  <property fmtid="{D5CDD505-2E9C-101B-9397-08002B2CF9AE}" pid="39" name="DocType">
    <vt:lpwstr> </vt:lpwstr>
  </property>
  <property fmtid="{D5CDD505-2E9C-101B-9397-08002B2CF9AE}" pid="40" name="chkShowAll">
    <vt:bool>false</vt:bool>
  </property>
  <property fmtid="{D5CDD505-2E9C-101B-9397-08002B2CF9AE}" pid="41" name="chkOnlyTitle">
    <vt:bool>false</vt:bool>
  </property>
  <property fmtid="{D5CDD505-2E9C-101B-9397-08002B2CF9AE}" pid="42" name="chkPrep">
    <vt:bool>false</vt:bool>
  </property>
  <property fmtid="{D5CDD505-2E9C-101B-9397-08002B2CF9AE}" pid="43" name="chkAppr">
    <vt:bool>false</vt:bool>
  </property>
  <property fmtid="{D5CDD505-2E9C-101B-9397-08002B2CF9AE}" pid="44" name="chkConfClass">
    <vt:bool>true</vt:bool>
  </property>
  <property fmtid="{D5CDD505-2E9C-101B-9397-08002B2CF9AE}" pid="45" name="chkDate">
    <vt:bool>true</vt:bool>
  </property>
  <property fmtid="{D5CDD505-2E9C-101B-9397-08002B2CF9AE}" pid="46" name="chkDocNo">
    <vt:bool>false</vt:bool>
  </property>
  <property fmtid="{D5CDD505-2E9C-101B-9397-08002B2CF9AE}" pid="47" name="chkRev">
    <vt:bool>false</vt:bool>
  </property>
  <property fmtid="{D5CDD505-2E9C-101B-9397-08002B2CF9AE}" pid="48" name="chkTitle">
    <vt:bool>false</vt:bool>
  </property>
</Properties>
</file>