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6/25/2018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6/25/2018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</a:t>
            </a:r>
            <a:br>
              <a:rPr lang="en-US" dirty="0"/>
            </a:br>
            <a:r>
              <a:rPr lang="en-US" dirty="0"/>
              <a:t>on Frequency Bands Grouping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TSG-RAN WG4 Meeting #AH-1807</a:t>
            </a:r>
            <a:r>
              <a:rPr lang="en-GB" b="1" dirty="0"/>
              <a:t>                                                                                                                       R4-1808960</a:t>
            </a:r>
          </a:p>
          <a:p>
            <a:pPr hangingPunct="0"/>
            <a:r>
              <a:rPr lang="en-US" b="1" dirty="0"/>
              <a:t>Montreal, Canada, 2</a:t>
            </a:r>
            <a:r>
              <a:rPr lang="en-US" b="1" baseline="30000" dirty="0"/>
              <a:t>nd</a:t>
            </a:r>
            <a:r>
              <a:rPr lang="en-US" b="1" dirty="0"/>
              <a:t> - 6</a:t>
            </a:r>
            <a:r>
              <a:rPr lang="en-US" b="1" baseline="30000" dirty="0"/>
              <a:t>th</a:t>
            </a:r>
            <a:r>
              <a:rPr lang="en-US" b="1" dirty="0"/>
              <a:t> July 2018</a:t>
            </a:r>
            <a:endParaRPr lang="en-GB" b="1" dirty="0"/>
          </a:p>
          <a:p>
            <a:pPr hangingPunct="0"/>
            <a:r>
              <a:rPr lang="en-GB" b="1" dirty="0"/>
              <a:t>Agenda Item: 5.3.2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80" y="219351"/>
            <a:ext cx="11955439" cy="1325563"/>
          </a:xfrm>
        </p:spPr>
        <p:txBody>
          <a:bodyPr/>
          <a:lstStyle/>
          <a:p>
            <a:r>
              <a:rPr lang="en-GB" dirty="0"/>
              <a:t>Principles for frequency bands grouping in TS 38.133</a:t>
            </a:r>
            <a:endParaRPr lang="en-GB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1813806"/>
            <a:ext cx="11955439" cy="416292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Separate grouping tables for FR1 and FR2 in the corresponding sections</a:t>
            </a:r>
          </a:p>
          <a:p>
            <a:pPr lvl="1"/>
            <a:r>
              <a:rPr lang="en-US" dirty="0"/>
              <a:t>For FR1, the band grouping is based on non-CA REFSENS requirements for 2 </a:t>
            </a:r>
            <a:r>
              <a:rPr lang="en-US" dirty="0" err="1"/>
              <a:t>rx</a:t>
            </a:r>
            <a:r>
              <a:rPr lang="en-US" dirty="0"/>
              <a:t> ports, i.e., based on TS 38.101-1, Table 7.3.2-1 (Two antenna port reference sensitivity QPSK P</a:t>
            </a:r>
            <a:r>
              <a:rPr lang="en-US" baseline="-25000" dirty="0"/>
              <a:t>REFSENS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For FR2, the band grouping is based on non-CA REFSENS requirements, i.e., based on TS 38.101-2, Table 7.3.2.1-1 (Reference sensitivity)</a:t>
            </a:r>
          </a:p>
          <a:p>
            <a:r>
              <a:rPr lang="en-US" dirty="0"/>
              <a:t>Separate grouping tables for FDD and TDD</a:t>
            </a:r>
          </a:p>
          <a:p>
            <a:r>
              <a:rPr lang="en-US" dirty="0"/>
              <a:t>For the same SCS, the lowest REFSENS among the supported bandwidths is used to determine the group of the band</a:t>
            </a:r>
          </a:p>
          <a:p>
            <a:r>
              <a:rPr lang="en-US" dirty="0"/>
              <a:t>Band grouping is valid for all numerologies supported by the respective band, while 15 kHz SCS can be used as a reference for defining the grouping</a:t>
            </a:r>
          </a:p>
          <a:p>
            <a:r>
              <a:rPr lang="en-US" dirty="0"/>
              <a:t> The steps size is 0.5 dB for defining groups of bands in FR1</a:t>
            </a:r>
          </a:p>
          <a:p>
            <a:r>
              <a:rPr lang="en-US" dirty="0"/>
              <a:t>Band grouping is derived in a generic way, so it could be used for SA and NSA, while notes may be used if needed to clarify SA/NSA deployment applicability for individual bands</a:t>
            </a:r>
          </a:p>
          <a:p>
            <a:r>
              <a:rPr lang="en-US" dirty="0"/>
              <a:t>For FR2, band grouping is the same for the four power classes, while the specific conditions defined for band groups are power-class dependent</a:t>
            </a:r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7990</TotalTime>
  <Words>237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 on Frequency Bands Grouping</vt:lpstr>
      <vt:lpstr>Principles for frequency bands grouping in TS 38.133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iana.siomina@ericsson.com</dc:creator>
  <cp:keywords>CTPClassification=CTP_NT</cp:keywords>
  <cp:lastModifiedBy>Iana Siomina</cp:lastModifiedBy>
  <cp:revision>758</cp:revision>
  <dcterms:created xsi:type="dcterms:W3CDTF">2016-04-13T15:12:29Z</dcterms:created>
  <dcterms:modified xsi:type="dcterms:W3CDTF">2018-06-25T22:05:31Z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