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E9724A24-BA3A-4889-9366-DF8DFF16BC08}"/>
    <pc:docChg chg="undo redo custSel addSld delSld modSld">
      <pc:chgData name="Kazuyoshi Uesaka" userId="aeaeab76-c689-4b76-9153-89f795eadfdb" providerId="ADAL" clId="{E9724A24-BA3A-4889-9366-DF8DFF16BC08}" dt="2018-06-25T13:26:03.463" v="837" actId="20577"/>
      <pc:docMkLst>
        <pc:docMk/>
      </pc:docMkLst>
      <pc:sldChg chg="modSp">
        <pc:chgData name="Kazuyoshi Uesaka" userId="aeaeab76-c689-4b76-9153-89f795eadfdb" providerId="ADAL" clId="{E9724A24-BA3A-4889-9366-DF8DFF16BC08}" dt="2018-06-25T06:26:21.553" v="4" actId="20577"/>
        <pc:sldMkLst>
          <pc:docMk/>
          <pc:sldMk cId="3487517392" sldId="256"/>
        </pc:sldMkLst>
        <pc:spChg chg="mod">
          <ac:chgData name="Kazuyoshi Uesaka" userId="aeaeab76-c689-4b76-9153-89f795eadfdb" providerId="ADAL" clId="{E9724A24-BA3A-4889-9366-DF8DFF16BC08}" dt="2018-06-25T06:26:18.066" v="2" actId="20577"/>
          <ac:spMkLst>
            <pc:docMk/>
            <pc:sldMk cId="3487517392" sldId="256"/>
            <ac:spMk id="2" creationId="{564D5E3E-245D-409B-A6DE-05D75015096C}"/>
          </ac:spMkLst>
        </pc:spChg>
        <pc:spChg chg="mod">
          <ac:chgData name="Kazuyoshi Uesaka" userId="aeaeab76-c689-4b76-9153-89f795eadfdb" providerId="ADAL" clId="{E9724A24-BA3A-4889-9366-DF8DFF16BC08}" dt="2018-06-25T06:26:21.553" v="4" actId="20577"/>
          <ac:spMkLst>
            <pc:docMk/>
            <pc:sldMk cId="3487517392" sldId="256"/>
            <ac:spMk id="5" creationId="{2F2EB3DF-C874-4176-BBFE-D0EE33FA21A1}"/>
          </ac:spMkLst>
        </pc:spChg>
      </pc:sldChg>
      <pc:sldChg chg="modSp">
        <pc:chgData name="Kazuyoshi Uesaka" userId="aeaeab76-c689-4b76-9153-89f795eadfdb" providerId="ADAL" clId="{E9724A24-BA3A-4889-9366-DF8DFF16BC08}" dt="2018-06-25T13:26:03.463" v="837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E9724A24-BA3A-4889-9366-DF8DFF16BC08}" dt="2018-06-25T07:48:32.927" v="94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E9724A24-BA3A-4889-9366-DF8DFF16BC08}" dt="2018-06-25T13:26:03.463" v="837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 add del">
        <pc:chgData name="Kazuyoshi Uesaka" userId="aeaeab76-c689-4b76-9153-89f795eadfdb" providerId="ADAL" clId="{E9724A24-BA3A-4889-9366-DF8DFF16BC08}" dt="2018-06-25T09:16:08.185" v="406" actId="2696"/>
        <pc:sldMkLst>
          <pc:docMk/>
          <pc:sldMk cId="4091082890" sldId="258"/>
        </pc:sldMkLst>
        <pc:spChg chg="mod">
          <ac:chgData name="Kazuyoshi Uesaka" userId="aeaeab76-c689-4b76-9153-89f795eadfdb" providerId="ADAL" clId="{E9724A24-BA3A-4889-9366-DF8DFF16BC08}" dt="2018-06-25T07:48:12.327" v="16" actId="20577"/>
          <ac:spMkLst>
            <pc:docMk/>
            <pc:sldMk cId="4091082890" sldId="258"/>
            <ac:spMk id="2" creationId="{52A3D0F0-D9E8-4BB1-89DB-7CB0129740C3}"/>
          </ac:spMkLst>
        </pc:spChg>
        <pc:spChg chg="mod">
          <ac:chgData name="Kazuyoshi Uesaka" userId="aeaeab76-c689-4b76-9153-89f795eadfdb" providerId="ADAL" clId="{E9724A24-BA3A-4889-9366-DF8DFF16BC08}" dt="2018-06-25T08:06:49.345" v="405" actId="20577"/>
          <ac:spMkLst>
            <pc:docMk/>
            <pc:sldMk cId="4091082890" sldId="258"/>
            <ac:spMk id="3" creationId="{66546418-A128-4296-8CDA-C94E29FAFDE2}"/>
          </ac:spMkLst>
        </pc:spChg>
      </pc:sldChg>
      <pc:sldChg chg="add del">
        <pc:chgData name="Kazuyoshi Uesaka" userId="aeaeab76-c689-4b76-9153-89f795eadfdb" providerId="ADAL" clId="{E9724A24-BA3A-4889-9366-DF8DFF16BC08}" dt="2018-06-25T07:48:58.898" v="99" actId="2696"/>
        <pc:sldMkLst>
          <pc:docMk/>
          <pc:sldMk cId="3153429808" sldId="259"/>
        </pc:sldMkLst>
      </pc:sldChg>
      <pc:sldChg chg="modSp add">
        <pc:chgData name="Kazuyoshi Uesaka" userId="aeaeab76-c689-4b76-9153-89f795eadfdb" providerId="ADAL" clId="{E9724A24-BA3A-4889-9366-DF8DFF16BC08}" dt="2018-06-25T07:51:00.838" v="150" actId="20577"/>
        <pc:sldMkLst>
          <pc:docMk/>
          <pc:sldMk cId="3378346283" sldId="260"/>
        </pc:sldMkLst>
        <pc:graphicFrameChg chg="mod modGraphic">
          <ac:chgData name="Kazuyoshi Uesaka" userId="aeaeab76-c689-4b76-9153-89f795eadfdb" providerId="ADAL" clId="{E9724A24-BA3A-4889-9366-DF8DFF16BC08}" dt="2018-06-25T07:51:00.838" v="150" actId="20577"/>
          <ac:graphicFrameMkLst>
            <pc:docMk/>
            <pc:sldMk cId="3378346283" sldId="260"/>
            <ac:graphicFrameMk id="5" creationId="{FDAB0029-7591-456A-9059-4DBF4A8BE628}"/>
          </ac:graphicFrameMkLst>
        </pc:graphicFrameChg>
      </pc:sldChg>
      <pc:sldChg chg="modSp add">
        <pc:chgData name="Kazuyoshi Uesaka" userId="aeaeab76-c689-4b76-9153-89f795eadfdb" providerId="ADAL" clId="{E9724A24-BA3A-4889-9366-DF8DFF16BC08}" dt="2018-06-25T13:12:14.622" v="815" actId="27636"/>
        <pc:sldMkLst>
          <pc:docMk/>
          <pc:sldMk cId="1161192812" sldId="261"/>
        </pc:sldMkLst>
        <pc:spChg chg="mod">
          <ac:chgData name="Kazuyoshi Uesaka" userId="aeaeab76-c689-4b76-9153-89f795eadfdb" providerId="ADAL" clId="{E9724A24-BA3A-4889-9366-DF8DFF16BC08}" dt="2018-06-25T09:18:11.671" v="552" actId="20577"/>
          <ac:spMkLst>
            <pc:docMk/>
            <pc:sldMk cId="1161192812" sldId="261"/>
            <ac:spMk id="2" creationId="{F4D1E147-BFA6-4BBA-8E63-094D3B90E442}"/>
          </ac:spMkLst>
        </pc:spChg>
        <pc:spChg chg="mod">
          <ac:chgData name="Kazuyoshi Uesaka" userId="aeaeab76-c689-4b76-9153-89f795eadfdb" providerId="ADAL" clId="{E9724A24-BA3A-4889-9366-DF8DFF16BC08}" dt="2018-06-25T13:12:14.622" v="815" actId="27636"/>
          <ac:spMkLst>
            <pc:docMk/>
            <pc:sldMk cId="1161192812" sldId="261"/>
            <ac:spMk id="3" creationId="{B41F5A80-5725-4676-AE0F-E24F0A29853A}"/>
          </ac:spMkLst>
        </pc:spChg>
      </pc:sldChg>
      <pc:sldChg chg="modSp add">
        <pc:chgData name="Kazuyoshi Uesaka" userId="aeaeab76-c689-4b76-9153-89f795eadfdb" providerId="ADAL" clId="{E9724A24-BA3A-4889-9366-DF8DFF16BC08}" dt="2018-06-25T13:12:59.753" v="830" actId="20577"/>
        <pc:sldMkLst>
          <pc:docMk/>
          <pc:sldMk cId="4079005657" sldId="262"/>
        </pc:sldMkLst>
        <pc:spChg chg="mod">
          <ac:chgData name="Kazuyoshi Uesaka" userId="aeaeab76-c689-4b76-9153-89f795eadfdb" providerId="ADAL" clId="{E9724A24-BA3A-4889-9366-DF8DFF16BC08}" dt="2018-06-25T09:19:02.730" v="702" actId="20577"/>
          <ac:spMkLst>
            <pc:docMk/>
            <pc:sldMk cId="4079005657" sldId="262"/>
            <ac:spMk id="2" creationId="{0394EAA4-C9C1-48BA-8300-311B0B4F6D0C}"/>
          </ac:spMkLst>
        </pc:spChg>
        <pc:spChg chg="mod">
          <ac:chgData name="Kazuyoshi Uesaka" userId="aeaeab76-c689-4b76-9153-89f795eadfdb" providerId="ADAL" clId="{E9724A24-BA3A-4889-9366-DF8DFF16BC08}" dt="2018-06-25T13:12:59.753" v="830" actId="20577"/>
          <ac:spMkLst>
            <pc:docMk/>
            <pc:sldMk cId="4079005657" sldId="262"/>
            <ac:spMk id="3" creationId="{D5E4A3BC-A870-49F4-BFBC-5FAFAE581435}"/>
          </ac:spMkLst>
        </pc:spChg>
      </pc:sldChg>
    </pc:docChg>
  </pc:docChgLst>
  <pc:docChgLst>
    <pc:chgData name="Kazuyoshi Uesaka" userId="aeaeab76-c689-4b76-9153-89f795eadfdb" providerId="ADAL" clId="{142C3450-68FB-42AB-8A53-AB4907A918F8}"/>
    <pc:docChg chg="addSld modSld">
      <pc:chgData name="Kazuyoshi Uesaka" userId="aeaeab76-c689-4b76-9153-89f795eadfdb" providerId="ADAL" clId="{142C3450-68FB-42AB-8A53-AB4907A918F8}" dt="2018-06-25T05:53:56.172" v="11" actId="20577"/>
      <pc:docMkLst>
        <pc:docMk/>
      </pc:docMkLst>
      <pc:sldChg chg="modSp add">
        <pc:chgData name="Kazuyoshi Uesaka" userId="aeaeab76-c689-4b76-9153-89f795eadfdb" providerId="ADAL" clId="{142C3450-68FB-42AB-8A53-AB4907A918F8}" dt="2018-06-25T05:53:56.172" v="11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142C3450-68FB-42AB-8A53-AB4907A918F8}" dt="2018-06-25T05:53:56.172" v="11" actId="20577"/>
          <ac:spMkLst>
            <pc:docMk/>
            <pc:sldMk cId="2238473382" sldId="257"/>
            <ac:spMk id="2" creationId="{DF97980B-FF8D-46B6-B589-9DB42493852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8" y="1122363"/>
            <a:ext cx="10501745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RRM test configurations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  <a:endParaRPr lang="en-US" sz="20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AH1807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Montreal, Canada, 2 – 6 July,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R4-1808802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1E147-BFA6-4BBA-8E63-094D3B90E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RMC 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1F5A80-5725-4676-AE0F-E24F0A298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RAN4 specifies 4 RMC configurations: </a:t>
            </a:r>
          </a:p>
          <a:p>
            <a:pPr lvl="1"/>
            <a:r>
              <a:rPr lang="en-US" dirty="0"/>
              <a:t>SCS=15kHz with 10MHz for FDD (below 3GHz in FR1) and 4 SS/PBCH blocks within SS burst,</a:t>
            </a:r>
          </a:p>
          <a:p>
            <a:pPr lvl="1"/>
            <a:r>
              <a:rPr lang="en-US" dirty="0"/>
              <a:t>SCS=15kHz with 10MHz for TDD (below 3GHz in FR1) and 4 SS/PBCH blocks within SS burst,</a:t>
            </a:r>
          </a:p>
          <a:p>
            <a:pPr lvl="1"/>
            <a:r>
              <a:rPr lang="en-US" dirty="0"/>
              <a:t>SCS=30kHz with 20MHz for TDD (above 3GHz in FR1) and 4 SS/PBCH blocks within SS burst, and </a:t>
            </a:r>
          </a:p>
          <a:p>
            <a:pPr lvl="1"/>
            <a:r>
              <a:rPr lang="en-US" dirty="0"/>
              <a:t>SCS=120kHz with 100MHz for TDD (FR2) and 16 SS/PBCH blocks within SS burst.</a:t>
            </a:r>
          </a:p>
          <a:p>
            <a:r>
              <a:rPr lang="en-US" dirty="0"/>
              <a:t>RAN4 configures PDCCH/PDSCH scheduling for RMC as follows:</a:t>
            </a:r>
          </a:p>
          <a:p>
            <a:pPr lvl="1"/>
            <a:r>
              <a:rPr lang="en-US" dirty="0"/>
              <a:t>Use the same subcarrier spacing as SS/PBCH block, </a:t>
            </a:r>
          </a:p>
          <a:p>
            <a:pPr lvl="1"/>
            <a:r>
              <a:rPr lang="en-US" dirty="0"/>
              <a:t>Allocate 24PRB for PDSCH as same as LTE, and </a:t>
            </a:r>
          </a:p>
          <a:p>
            <a:pPr lvl="1"/>
            <a:r>
              <a:rPr lang="en-US" dirty="0"/>
              <a:t>Set PDSCH MCS to 1/3 QPSK. </a:t>
            </a:r>
          </a:p>
          <a:p>
            <a:r>
              <a:rPr lang="en-US" dirty="0"/>
              <a:t>Set DDSUU for TDD UL/DL configuration every 5ms for SCS=15kHz. For higher SCS, scale the number of DL/UL slots accordingly. DL/UL ratio in the flexible slot ‘S’ is FFS.</a:t>
            </a:r>
          </a:p>
        </p:txBody>
      </p:sp>
    </p:spTree>
    <p:extLst>
      <p:ext uri="{BB962C8B-B14F-4D97-AF65-F5344CB8AC3E}">
        <p14:creationId xmlns:p14="http://schemas.microsoft.com/office/powerpoint/2010/main" val="1161192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4EAA4-C9C1-48BA-8300-311B0B4F6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the assumption of SS/PBCH block and RMSI CORESET configurations used for RMC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E4A3BC-A870-49F4-BFBC-5FAFAE581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Schedule SS/BPCH blocks every 20ms for the baseline RMC configuration.</a:t>
            </a:r>
          </a:p>
          <a:p>
            <a:r>
              <a:rPr lang="en-US" dirty="0"/>
              <a:t>SS/PBCH blocks are transmitted within the active bandwidth part. </a:t>
            </a:r>
          </a:p>
          <a:p>
            <a:r>
              <a:rPr lang="en-US" dirty="0"/>
              <a:t>SS/PBCH blocks and PDCCH/PDSCH do not overlap in frequency domain. </a:t>
            </a:r>
          </a:p>
          <a:p>
            <a:r>
              <a:rPr lang="en-US" dirty="0"/>
              <a:t>PDCCH/PDSCH is not scheduled during the SMTC window. </a:t>
            </a:r>
          </a:p>
          <a:p>
            <a:r>
              <a:rPr lang="en-US" dirty="0"/>
              <a:t>PRB#0 of SS/PBCH is set to </a:t>
            </a:r>
            <a:r>
              <a:rPr lang="en-US" dirty="0" err="1"/>
              <a:t>nPRB</a:t>
            </a:r>
            <a:r>
              <a:rPr lang="en-US" dirty="0"/>
              <a:t>=0 in the active bandwidth part. </a:t>
            </a:r>
          </a:p>
          <a:p>
            <a:r>
              <a:rPr lang="en-US" dirty="0"/>
              <a:t>All the common search spaces (paging, SI, RAR, etc.) are configured with the RMSI CORESET.</a:t>
            </a:r>
          </a:p>
          <a:p>
            <a:r>
              <a:rPr lang="en-US" dirty="0"/>
              <a:t>Apply SS/PBCH and RMSI CORESET multiplexing pattern 1 for both FR1 and FR2.</a:t>
            </a:r>
          </a:p>
          <a:p>
            <a:r>
              <a:rPr lang="en-US" dirty="0"/>
              <a:t>RMSI CORESET starts at the same PRB as SS/PBCH, i.e., RB offset 0 in pdcch-ConfigSIB1.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005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7980B-FF8D-46B6-B589-9DB42493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DL power allocation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43346-0D73-46A2-8B80-D7E427A57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will specify the DL power allocation as follow:</a:t>
            </a:r>
          </a:p>
          <a:p>
            <a:pPr lvl="1"/>
            <a:r>
              <a:rPr lang="en-US" dirty="0"/>
              <a:t>EPRE of PBCH DMRS, PDCCH DMRS, PDSCH DMRS, OCNG DMRS, PSS, and NZP-CSI-RS are set relative to SSS EPRE</a:t>
            </a:r>
          </a:p>
          <a:p>
            <a:pPr lvl="1"/>
            <a:r>
              <a:rPr lang="en-US" dirty="0"/>
              <a:t>EPRE of physical channels (PBCH, PDCCH, PDSCH, OCNG) are set relative to the EPRE of associated DMRS (e.g., PDSCH to PDSCH DMRS)</a:t>
            </a:r>
          </a:p>
          <a:p>
            <a:r>
              <a:rPr lang="en-US" dirty="0"/>
              <a:t>RAN4 is define the OCNG relative power level of the i-</a:t>
            </a:r>
            <a:r>
              <a:rPr lang="en-US" dirty="0" err="1"/>
              <a:t>th</a:t>
            </a:r>
            <a:r>
              <a:rPr lang="en-US" dirty="0"/>
              <a:t> virtual UE is defined as:</a:t>
            </a:r>
          </a:p>
          <a:p>
            <a:pPr lvl="1"/>
            <a:r>
              <a:rPr lang="en-US" dirty="0" err="1"/>
              <a:t>γi</a:t>
            </a:r>
            <a:r>
              <a:rPr lang="en-US" dirty="0"/>
              <a:t> = (EPRE ratio of </a:t>
            </a:r>
            <a:r>
              <a:rPr lang="en-US" dirty="0" err="1"/>
              <a:t>PDSCHi</a:t>
            </a:r>
            <a:r>
              <a:rPr lang="en-US" dirty="0"/>
              <a:t> to </a:t>
            </a:r>
            <a:r>
              <a:rPr lang="en-US" dirty="0" err="1"/>
              <a:t>PDSCHi</a:t>
            </a:r>
            <a:r>
              <a:rPr lang="en-US" dirty="0"/>
              <a:t> DMRS) / (EPRE ratio of OCNG to OCNG DMRS)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473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C67E0-BD1B-49F4-96D2-CC4970969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DL power allocation (for information)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DAB0029-7591-456A-9059-4DBF4A8BE6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3667287"/>
              </p:ext>
            </p:extLst>
          </p:nvPr>
        </p:nvGraphicFramePr>
        <p:xfrm>
          <a:off x="838200" y="1825625"/>
          <a:ext cx="10515600" cy="4346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8418">
                  <a:extLst>
                    <a:ext uri="{9D8B030D-6E8A-4147-A177-3AD203B41FA5}">
                      <a16:colId xmlns:a16="http://schemas.microsoft.com/office/drawing/2014/main" val="157368246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348802064"/>
                    </a:ext>
                  </a:extLst>
                </a:gridCol>
                <a:gridCol w="2296391">
                  <a:extLst>
                    <a:ext uri="{9D8B030D-6E8A-4147-A177-3AD203B41FA5}">
                      <a16:colId xmlns:a16="http://schemas.microsoft.com/office/drawing/2014/main" val="2568499120"/>
                    </a:ext>
                  </a:extLst>
                </a:gridCol>
                <a:gridCol w="2296391">
                  <a:extLst>
                    <a:ext uri="{9D8B030D-6E8A-4147-A177-3AD203B41FA5}">
                      <a16:colId xmlns:a16="http://schemas.microsoft.com/office/drawing/2014/main" val="2685115513"/>
                    </a:ext>
                  </a:extLst>
                </a:gridCol>
              </a:tblGrid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Parameter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Unit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Value (Baseline)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Values for RLM out-of-synch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1953578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SSS transmit power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W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Test specific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Test specific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7004654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PSS to SSS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dB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9413515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PBCH DMRS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6530260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PBCH to PBCH DMRS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1396150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PDCCH DMRS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5847132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PDCCH to PDCCH DMRS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3413811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PDSCH DMRS to SSS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3621624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PDSCH to PDSCH DMRS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Test specific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Test specific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1937815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CSI-RS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4672687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OCNG DMRS to SSS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1552438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OCNG to OCNG DMRS (Note 1)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285273"/>
                  </a:ext>
                </a:extLst>
              </a:tr>
              <a:tr h="141987"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1: Number of DMRS CDM groups without data for PDSCH DMRS configuration for OCNG is set to 1.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5380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346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614</Words>
  <Application>Microsoft Office PowerPoint</Application>
  <PresentationFormat>Widescreen</PresentationFormat>
  <Paragraphs>81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Batang</vt:lpstr>
      <vt:lpstr>ＭＳ 明朝</vt:lpstr>
      <vt:lpstr>Arial</vt:lpstr>
      <vt:lpstr>Calibri</vt:lpstr>
      <vt:lpstr>Calibri Light</vt:lpstr>
      <vt:lpstr>Times New Roman</vt:lpstr>
      <vt:lpstr>Office Theme</vt:lpstr>
      <vt:lpstr>Way forward on RRM test configurations</vt:lpstr>
      <vt:lpstr>Way forward on RMC sets</vt:lpstr>
      <vt:lpstr>Way forward on the assumption of SS/PBCH block and RMSI CORESET configurations used for RMC</vt:lpstr>
      <vt:lpstr>Way forward for DL power allocation</vt:lpstr>
      <vt:lpstr>Example of DL power allocation (for information)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test configurations for UE demodulation and CSI reporting tests </dc:title>
  <dc:creator>Kazuyoshi Uesaka</dc:creator>
  <cp:lastModifiedBy>Kazuyoshi Uesaka</cp:lastModifiedBy>
  <cp:revision>1</cp:revision>
  <dcterms:created xsi:type="dcterms:W3CDTF">2018-06-25T05:52:44Z</dcterms:created>
  <dcterms:modified xsi:type="dcterms:W3CDTF">2018-06-25T13:26:43Z</dcterms:modified>
</cp:coreProperties>
</file>