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06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1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36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3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3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1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9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1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9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12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5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20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Working Group 4 Meeting #73 UE RF AH </a:t>
            </a:r>
            <a:r>
              <a:rPr lang="en-GB" i="1" dirty="0" smtClean="0"/>
              <a:t>                        </a:t>
            </a:r>
            <a:r>
              <a:rPr lang="en-GB" i="1" dirty="0" smtClean="0">
                <a:solidFill>
                  <a:srgbClr val="FF0000"/>
                </a:solidFill>
              </a:rPr>
              <a:t>DRAFT </a:t>
            </a:r>
            <a:r>
              <a:rPr lang="en-US" b="1" u="sng" dirty="0" smtClean="0"/>
              <a:t>R4-73AH-0119</a:t>
            </a:r>
            <a:endParaRPr lang="en-US" u="sng" dirty="0"/>
          </a:p>
          <a:p>
            <a:r>
              <a:rPr lang="sv-SE" dirty="0" err="1"/>
              <a:t>Oulu</a:t>
            </a:r>
            <a:r>
              <a:rPr lang="sv-SE" dirty="0"/>
              <a:t>, Finland, 13-16 </a:t>
            </a:r>
            <a:r>
              <a:rPr lang="sv-SE" dirty="0" err="1"/>
              <a:t>January</a:t>
            </a:r>
            <a:r>
              <a:rPr lang="sv-SE" dirty="0"/>
              <a:t> 2015</a:t>
            </a:r>
            <a:endParaRPr lang="en-US" dirty="0"/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b="1" dirty="0" smtClean="0"/>
              <a:t>	</a:t>
            </a:r>
            <a:r>
              <a:rPr lang="en-GB" dirty="0" smtClean="0"/>
              <a:t>Nokia Corporation</a:t>
            </a:r>
            <a:r>
              <a:rPr lang="en-GB" smtClean="0"/>
              <a:t>, </a:t>
            </a:r>
            <a:r>
              <a:rPr lang="en-GB" smtClean="0"/>
              <a:t>Ericsson, CMCC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GB" b="1" dirty="0" smtClean="0"/>
              <a:t>	</a:t>
            </a:r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GB" dirty="0"/>
              <a:t>Pairing UL and DL CA configurations</a:t>
            </a:r>
            <a:endParaRPr lang="en-US" dirty="0"/>
          </a:p>
          <a:p>
            <a:r>
              <a:rPr lang="en-GB" b="1" dirty="0"/>
              <a:t>Agenda item:	</a:t>
            </a:r>
            <a:r>
              <a:rPr lang="en-GB" dirty="0" smtClean="0"/>
              <a:t>4.6</a:t>
            </a:r>
            <a:endParaRPr lang="en-US" dirty="0"/>
          </a:p>
          <a:p>
            <a:r>
              <a:rPr lang="en-GB" b="1" dirty="0"/>
              <a:t>Document for:	</a:t>
            </a:r>
            <a:r>
              <a:rPr lang="en-GB" dirty="0" smtClean="0"/>
              <a:t>Approval</a:t>
            </a:r>
            <a:endParaRPr lang="en-US" dirty="0"/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39552" y="2636912"/>
            <a:ext cx="76328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>
                <a:solidFill>
                  <a:srgbClr val="0070C0"/>
                </a:solidFill>
              </a:rPr>
              <a:t>Background:</a:t>
            </a:r>
          </a:p>
          <a:p>
            <a:r>
              <a:rPr lang="en-US" dirty="0"/>
              <a:t>For DL carrier aggregation perspective, in Rel-12, some 3DL CA configurations were </a:t>
            </a:r>
            <a:r>
              <a:rPr lang="en-US" dirty="0" smtClean="0"/>
              <a:t>completed at RAN#66 (December 2014) In </a:t>
            </a:r>
            <a:r>
              <a:rPr lang="en-US" dirty="0"/>
              <a:t>the market, 3DL CA service was launched in the end of </a:t>
            </a:r>
            <a:r>
              <a:rPr lang="en-US" dirty="0" smtClean="0"/>
              <a:t>2014.</a:t>
            </a:r>
            <a:endParaRPr lang="en-US" dirty="0"/>
          </a:p>
          <a:p>
            <a:r>
              <a:rPr lang="en-US" dirty="0"/>
              <a:t>For UL carrier aggregation perspective</a:t>
            </a:r>
            <a:r>
              <a:rPr lang="en-US" dirty="0" smtClean="0"/>
              <a:t>, </a:t>
            </a:r>
            <a:r>
              <a:rPr lang="en-US" dirty="0"/>
              <a:t>2UL CA </a:t>
            </a:r>
            <a:r>
              <a:rPr lang="en-US" dirty="0" smtClean="0"/>
              <a:t>features </a:t>
            </a:r>
            <a:r>
              <a:rPr lang="en-US" dirty="0"/>
              <a:t>were completed in Rel-12 time frame. </a:t>
            </a:r>
            <a:r>
              <a:rPr lang="en-US" dirty="0" smtClean="0"/>
              <a:t>Moreover</a:t>
            </a:r>
            <a:r>
              <a:rPr lang="en-US" dirty="0"/>
              <a:t>, some 2UL CA configurations like 1+3, 1+19 and 3+19 are constituent 2DL CA configurations for 3DL CA like 1+3+19. Therefore, it would be natural that 3DL CA of 1+3+19 and 2UL CA of 1+3, 1+19 and 3+19 </a:t>
            </a:r>
            <a:r>
              <a:rPr lang="en-US" dirty="0" smtClean="0"/>
              <a:t>can be used in </a:t>
            </a:r>
            <a:r>
              <a:rPr lang="en-US" dirty="0"/>
              <a:t>the same network.</a:t>
            </a:r>
          </a:p>
          <a:p>
            <a:r>
              <a:rPr lang="en-US" dirty="0"/>
              <a:t>With the consideration of the </a:t>
            </a:r>
            <a:r>
              <a:rPr lang="en-US" dirty="0" smtClean="0"/>
              <a:t>above</a:t>
            </a:r>
            <a:r>
              <a:rPr lang="en-US" dirty="0"/>
              <a:t> </a:t>
            </a:r>
            <a:r>
              <a:rPr lang="en-US" dirty="0" smtClean="0"/>
              <a:t>it is important </a:t>
            </a:r>
            <a:r>
              <a:rPr lang="en-US" dirty="0"/>
              <a:t>that the requirements for 2UL/3DL CA should be specified as soon as possible</a:t>
            </a:r>
            <a:r>
              <a:rPr lang="en-US" dirty="0" smtClean="0"/>
              <a:t>.</a:t>
            </a:r>
          </a:p>
          <a:p>
            <a:endParaRPr lang="fi-FI" dirty="0"/>
          </a:p>
          <a:p>
            <a:r>
              <a:rPr lang="fi-FI" sz="1400" dirty="0">
                <a:solidFill>
                  <a:srgbClr val="FF0000"/>
                </a:solidFill>
              </a:rPr>
              <a:t>REFERENCE: R4-73AH-0034:     Handling of inter band CA for 2UL/3DL for FDD, Source: NTT DOCOMO, INC.</a:t>
            </a:r>
            <a:endParaRPr lang="en-US" sz="14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71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764704"/>
            <a:ext cx="77048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dirty="0" smtClean="0">
                <a:solidFill>
                  <a:srgbClr val="0070C0"/>
                </a:solidFill>
              </a:rPr>
              <a:t>Way Forward</a:t>
            </a:r>
            <a:endParaRPr lang="en-US" dirty="0" smtClean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Start </a:t>
            </a:r>
            <a:r>
              <a:rPr lang="en-US" dirty="0"/>
              <a:t>a common WI in next RAN#67 for pairing of existing interband 3 DL CC (3 bands) and 2 UL CC (2 bands) CA configurations. </a:t>
            </a:r>
            <a:endParaRPr lang="en-US" dirty="0" smtClean="0"/>
          </a:p>
          <a:p>
            <a:r>
              <a:rPr lang="fi-FI" dirty="0" smtClean="0">
                <a:solidFill>
                  <a:srgbClr val="0070C0"/>
                </a:solidFill>
              </a:rPr>
              <a:t>Scope of the work</a:t>
            </a:r>
            <a:endParaRPr lang="en-US" dirty="0">
              <a:solidFill>
                <a:srgbClr val="0070C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i-FI" dirty="0"/>
              <a:t>As a part of the WI </a:t>
            </a:r>
            <a:r>
              <a:rPr lang="en-US" dirty="0"/>
              <a:t>evaluate the impact of the active 2UL CCs on DL CC whose UL is not active for individual inter band CA configurations and agree how the Rx requirements are defined</a:t>
            </a:r>
            <a:r>
              <a:rPr lang="en-US" dirty="0" smtClean="0"/>
              <a:t>. Enhance current 2UL Class A4 MSD requirement table to cover cases where band other than the ones transmitting is interfered or create new table for this.</a:t>
            </a:r>
          </a:p>
          <a:p>
            <a:pPr lvl="0"/>
            <a:r>
              <a:rPr lang="fi-FI" dirty="0" smtClean="0">
                <a:solidFill>
                  <a:srgbClr val="0070C0"/>
                </a:solidFill>
              </a:rPr>
              <a:t>Technical report and CR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One Technica </a:t>
            </a:r>
            <a:r>
              <a:rPr lang="fi-FI" dirty="0"/>
              <a:t>report is </a:t>
            </a:r>
            <a:r>
              <a:rPr lang="fi-FI" dirty="0" smtClean="0"/>
              <a:t>used to document the studies for each 3DL/2UL pair and for general aspects such as how Rx requirements are defined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Once </a:t>
            </a:r>
            <a:r>
              <a:rPr lang="en-US" dirty="0"/>
              <a:t>the work </a:t>
            </a:r>
            <a:r>
              <a:rPr lang="en-US" dirty="0" smtClean="0"/>
              <a:t>for at least one 3DL/2UL </a:t>
            </a:r>
            <a:r>
              <a:rPr lang="en-US" dirty="0"/>
              <a:t>CA configuration pair is complete and the way how to define Rx requirements is agreed a CR for TS36.101 </a:t>
            </a:r>
            <a:r>
              <a:rPr lang="en-US" dirty="0" smtClean="0"/>
              <a:t>is created.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common CR covering new 3DL/2UL CA configuration pairs that are finalized is agreed in RAN4 prior each RAN </a:t>
            </a:r>
            <a:r>
              <a:rPr lang="en-US" dirty="0" smtClean="0"/>
              <a:t>Plenary</a:t>
            </a:r>
            <a:r>
              <a:rPr lang="en-US" dirty="0"/>
              <a:t> </a:t>
            </a:r>
            <a:r>
              <a:rPr lang="en-US" dirty="0" smtClean="0"/>
              <a:t>to ensure that there is no delay introducing requirements into the </a:t>
            </a:r>
            <a:r>
              <a:rPr lang="en-US" dirty="0" err="1" smtClean="0"/>
              <a:t>specificaitons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33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7544" y="404664"/>
            <a:ext cx="75608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dirty="0" smtClean="0">
                <a:solidFill>
                  <a:srgbClr val="0070C0"/>
                </a:solidFill>
              </a:rPr>
              <a:t>WI project management</a:t>
            </a:r>
            <a:endParaRPr lang="en-US" dirty="0" smtClean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3DL/2UL </a:t>
            </a:r>
            <a:r>
              <a:rPr lang="en-US" dirty="0"/>
              <a:t>configuration pairs part of the WI are proposed by operators and captured into the WID by the </a:t>
            </a:r>
            <a:r>
              <a:rPr lang="en-US" dirty="0" err="1"/>
              <a:t>raporteur</a:t>
            </a:r>
            <a:r>
              <a:rPr lang="en-US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Only such 3DL and 2UL CA configurations can be part of the WI which are already specified in TS 36.101.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New </a:t>
            </a:r>
            <a:r>
              <a:rPr lang="en-US" dirty="0"/>
              <a:t>3DL/2UL CA configuration pairs can be proposed until end of </a:t>
            </a:r>
            <a:r>
              <a:rPr lang="en-US" dirty="0" smtClean="0"/>
              <a:t>REL-13 </a:t>
            </a:r>
            <a:r>
              <a:rPr lang="en-US" dirty="0" smtClean="0">
                <a:solidFill>
                  <a:srgbClr val="FF0000"/>
                </a:solidFill>
              </a:rPr>
              <a:t>and WID is updated to include those.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>
                <a:solidFill>
                  <a:srgbClr val="FF0000"/>
                </a:solidFill>
              </a:rPr>
              <a:t>Finalized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3DL/2UL CA configuration pairs </a:t>
            </a:r>
            <a:r>
              <a:rPr lang="en-US" dirty="0" smtClean="0">
                <a:solidFill>
                  <a:srgbClr val="FF0000"/>
                </a:solidFill>
              </a:rPr>
              <a:t>are </a:t>
            </a:r>
            <a:r>
              <a:rPr lang="en-US" dirty="0" smtClean="0">
                <a:solidFill>
                  <a:srgbClr val="FF0000"/>
                </a:solidFill>
              </a:rPr>
              <a:t>listed as completed 3DL/2UL pairings in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the WID.</a:t>
            </a:r>
            <a:endParaRPr lang="en-US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Those </a:t>
            </a:r>
            <a:r>
              <a:rPr lang="en-US" dirty="0"/>
              <a:t>3DL/2UL CA configuration pairs that are not completed during REL-13 will be part of REL-14 </a:t>
            </a:r>
            <a:r>
              <a:rPr lang="en-US" dirty="0" smtClean="0"/>
              <a:t>work</a:t>
            </a:r>
          </a:p>
          <a:p>
            <a:r>
              <a:rPr lang="fi-FI" dirty="0" smtClean="0">
                <a:solidFill>
                  <a:srgbClr val="0070C0"/>
                </a:solidFill>
              </a:rPr>
              <a:t>Further details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>
                <a:solidFill>
                  <a:srgbClr val="FF0000"/>
                </a:solidFill>
              </a:rPr>
              <a:t>For DL CA configuration A+B+C It </a:t>
            </a:r>
            <a:r>
              <a:rPr lang="fi-FI" dirty="0">
                <a:solidFill>
                  <a:srgbClr val="FF0000"/>
                </a:solidFill>
              </a:rPr>
              <a:t>is </a:t>
            </a:r>
            <a:r>
              <a:rPr lang="fi-FI" dirty="0" smtClean="0">
                <a:solidFill>
                  <a:srgbClr val="FF0000"/>
                </a:solidFill>
              </a:rPr>
              <a:t>not mandatory to specify pairing for all three 2 UL combinations A+B, B+C and A+C if not </a:t>
            </a:r>
            <a:r>
              <a:rPr lang="fi-FI" dirty="0" smtClean="0">
                <a:solidFill>
                  <a:srgbClr val="FF0000"/>
                </a:solidFill>
              </a:rPr>
              <a:t>defined in the WID</a:t>
            </a:r>
            <a:r>
              <a:rPr lang="fi-FI" dirty="0" smtClean="0">
                <a:solidFill>
                  <a:srgbClr val="FF0000"/>
                </a:solidFill>
              </a:rPr>
              <a:t>. </a:t>
            </a:r>
          </a:p>
          <a:p>
            <a:r>
              <a:rPr lang="fi-FI" dirty="0" smtClean="0">
                <a:solidFill>
                  <a:srgbClr val="0070C0"/>
                </a:solidFill>
              </a:rPr>
              <a:t>In Athens we discuss</a:t>
            </a:r>
            <a:endParaRPr lang="fi-FI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>
                <a:solidFill>
                  <a:srgbClr val="FF0000"/>
                </a:solidFill>
              </a:rPr>
              <a:t>For DL CA configuration A+B+C </a:t>
            </a:r>
            <a:r>
              <a:rPr lang="fi-FI" dirty="0" smtClean="0">
                <a:solidFill>
                  <a:srgbClr val="FF0000"/>
                </a:solidFill>
              </a:rPr>
              <a:t>In </a:t>
            </a:r>
            <a:r>
              <a:rPr lang="fi-FI" dirty="0" smtClean="0">
                <a:solidFill>
                  <a:srgbClr val="FF0000"/>
                </a:solidFill>
              </a:rPr>
              <a:t>case all three </a:t>
            </a:r>
            <a:r>
              <a:rPr lang="fi-FI" dirty="0">
                <a:solidFill>
                  <a:srgbClr val="FF0000"/>
                </a:solidFill>
              </a:rPr>
              <a:t>2 UL combinations A+B, B+C and A+C </a:t>
            </a:r>
            <a:r>
              <a:rPr lang="fi-FI" dirty="0" smtClean="0">
                <a:solidFill>
                  <a:srgbClr val="FF0000"/>
                </a:solidFill>
              </a:rPr>
              <a:t>are specified and  </a:t>
            </a:r>
            <a:r>
              <a:rPr lang="fi-FI" dirty="0" smtClean="0">
                <a:solidFill>
                  <a:srgbClr val="FF0000"/>
                </a:solidFill>
              </a:rPr>
              <a:t>paired mandatory </a:t>
            </a:r>
            <a:r>
              <a:rPr lang="fi-FI" dirty="0" smtClean="0">
                <a:solidFill>
                  <a:srgbClr val="FF0000"/>
                </a:solidFill>
              </a:rPr>
              <a:t>support </a:t>
            </a:r>
            <a:r>
              <a:rPr lang="fi-FI" dirty="0" smtClean="0">
                <a:solidFill>
                  <a:srgbClr val="FF0000"/>
                </a:solidFill>
              </a:rPr>
              <a:t>to all three 2 UL configurations </a:t>
            </a:r>
            <a:r>
              <a:rPr lang="fi-FI" dirty="0" smtClean="0">
                <a:solidFill>
                  <a:srgbClr val="FF0000"/>
                </a:solidFill>
              </a:rPr>
              <a:t>is FSS</a:t>
            </a:r>
            <a:r>
              <a:rPr lang="fi-FI" dirty="0" smtClean="0">
                <a:solidFill>
                  <a:srgbClr val="FF0000"/>
                </a:solidFill>
              </a:rPr>
              <a:t>.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51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</TotalTime>
  <Words>525</Words>
  <Application>Microsoft Office PowerPoint</Application>
  <PresentationFormat>On-screen Show (4:3)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>TeliaSonera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TeliaSonera</dc:creator>
  <cp:lastModifiedBy>Vasenkari Petri.J (Nokia-CTO/Salo)</cp:lastModifiedBy>
  <cp:revision>75</cp:revision>
  <dcterms:created xsi:type="dcterms:W3CDTF">2014-05-22T15:37:23Z</dcterms:created>
  <dcterms:modified xsi:type="dcterms:W3CDTF">2015-01-15T09:13:06Z</dcterms:modified>
</cp:coreProperties>
</file>