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30" d="100"/>
          <a:sy n="130" d="100"/>
        </p:scale>
        <p:origin x="64" y="4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849347"/>
              </p:ext>
            </p:extLst>
          </p:nvPr>
        </p:nvGraphicFramePr>
        <p:xfrm>
          <a:off x="157519" y="513568"/>
          <a:ext cx="1157320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#2-1, #2-2, #3-1, #3-3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</a:t>
                      </a: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#1-4, #2-1, #2-2, #2-3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#1-4, #2-1, 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#3, Topic #4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 (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[150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issues in WFs, return to big CRs of [109])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[152],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[111], [112], [120], [121], [124], [125], [126], [130],[132], [140], [150],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23d77754-4ccc-4c57-9291-cab09e81894a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332612</TotalTime>
  <Words>564</Words>
  <Application>Microsoft Office PowerPoint</Application>
  <PresentationFormat>宽屏</PresentationFormat>
  <Paragraphs>67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Huawei, Xizeng Dai</cp:lastModifiedBy>
  <cp:revision>641</cp:revision>
  <cp:lastPrinted>2016-09-15T08:31:35Z</cp:lastPrinted>
  <dcterms:created xsi:type="dcterms:W3CDTF">2009-11-27T05:15:11Z</dcterms:created>
  <dcterms:modified xsi:type="dcterms:W3CDTF">2021-05-26T02:37:26Z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(3)mUoSKxi8o6FbzXkwTH4A5ni7fRNPIAnhWfP+fOUhQNGdpIbfWBM9gTw71X2mr6dMat+7Zx6O
5rM4qs07qTBd972nWv6HPtkWYDGfORJeltrBwOrkkx/wyQCYX9Y7Dk9020WRf/VkrvQKqjSk
Kj1MAI8esABV4iGhkiSjKA5ICnS1Ne5Nemi8Afrce5lO73Vp/4rAStGxfRWn/6c2QeppL5es
UmHPzFjGTZ14t7DLuK</vt:lpwstr>
  </property>
  <property fmtid="{D5CDD505-2E9C-101B-9397-08002B2CF9AE}" pid="16" name="_2015_ms_pID_7253431">
    <vt:lpwstr>vlsUsbgyDOB9qhnHD3p0MBQkku3nqv7UbRfS3rvcKRL3gmMKhSf28C
8V11m3XusbxGmzOi3c5gIKI61zUELjpGG0xjadRF99cYGZQ/K6n0gtTAO8FL0nqm9c7gREn4
J9MYhwD1Y3JATOgbpraumW4MJGm6GxVUrJScOQkOy4uWwi0YK7JdqbB0o8y1nR2ezsCP+i4C
QAIYVhjhT88HpnRxaLhannzJUH7Uo7ysJqaQ</vt:lpwstr>
  </property>
  <property fmtid="{D5CDD505-2E9C-101B-9397-08002B2CF9AE}" pid="17" name="_2015_ms_pID_7253432">
    <vt:lpwstr>Hg==</vt:lpwstr>
  </property>
</Properties>
</file>