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9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38266"/>
              </p:ext>
            </p:extLst>
          </p:nvPr>
        </p:nvGraphicFramePr>
        <p:xfrm>
          <a:off x="240646" y="671871"/>
          <a:ext cx="11573206" cy="608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#3-1, #3-2, #4-1, #4-3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#1-3, #1-4, #2-1, #2-2, #2-3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[111], [112], [120], [121], [124], [125], [126], [130],[132], [140], [150], [152],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23d77754-4ccc-4c57-9291-cab09e81894a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332013</TotalTime>
  <Words>501</Words>
  <Application>Microsoft Office PowerPoint</Application>
  <PresentationFormat>宽屏</PresentationFormat>
  <Paragraphs>65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633</cp:revision>
  <cp:lastPrinted>2016-09-15T08:31:35Z</cp:lastPrinted>
  <dcterms:created xsi:type="dcterms:W3CDTF">2009-11-27T05:15:11Z</dcterms:created>
  <dcterms:modified xsi:type="dcterms:W3CDTF">2021-05-20T08:08:28Z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(3)NGHmAX7XO55zM/6iNBNuHvA1DH9R7g4mF3Hix8GFm292pKEjvg9q6rbGF1Ob6l9LGcIr7+Zj
BC/9507U2Chjuvd7CudUjMDspG1YMIKdhq3LaPY6szkqvnWaLgfgQOezmN9aom5Cj4HaMPXC
MFq0cjTtg9gzH2S6GSU5wNDSv7BKQeB5HSYITcMjHfj9CkjXgggZeWx59Z+8bRM0bdl5MgUS
+Trscbx0ydXHgfVj/f</vt:lpwstr>
  </property>
  <property fmtid="{D5CDD505-2E9C-101B-9397-08002B2CF9AE}" pid="16" name="_2015_ms_pID_7253431">
    <vt:lpwstr>JxnUyEDaxj4PrBzdXw/vpgtz4+V+r9EhvG0rBvlwJDPkFEOMFXoz+1
6G/PozCy5/ycpvsi0LWzRxymN8GbciFhpT173lauxSqZ0JTQyAibT0LXZ9u7jAlkRNJzntQY
khOxIYimDQ3TVar7ZvlV3QySVfg7+h6kiPXPWnIdZS3XT3YbYOs2xdt5eyJQ9dIBCF+aCV1n
HevGz7c6awsJCu+iGUhbdiXQbhX4LZDBzSy3</vt:lpwstr>
  </property>
  <property fmtid="{D5CDD505-2E9C-101B-9397-08002B2CF9AE}" pid="17" name="_2015_ms_pID_7253432">
    <vt:lpwstr>sw==</vt:lpwstr>
  </property>
</Properties>
</file>