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A6EA8"/>
    <a:srgbClr val="CC00CC"/>
    <a:srgbClr val="FFCC00"/>
    <a:srgbClr val="FF3300"/>
    <a:srgbClr val="72AF2F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65" autoAdjust="0"/>
    <p:restoredTop sz="95801" autoAdjust="0"/>
  </p:normalViewPr>
  <p:slideViewPr>
    <p:cSldViewPr snapToGrid="0">
      <p:cViewPr>
        <p:scale>
          <a:sx n="130" d="100"/>
          <a:sy n="130" d="100"/>
        </p:scale>
        <p:origin x="64" y="4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461351"/>
          </a:xfrm>
        </p:spPr>
        <p:txBody>
          <a:bodyPr/>
          <a:lstStyle/>
          <a:p>
            <a:r>
              <a:rPr lang="en-US" b="1" dirty="0" smtClean="0"/>
              <a:t>RAN4#99-e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175531"/>
              </p:ext>
            </p:extLst>
          </p:nvPr>
        </p:nvGraphicFramePr>
        <p:xfrm>
          <a:off x="240646" y="671871"/>
          <a:ext cx="11573206" cy="608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736"/>
                <a:gridCol w="6305567"/>
                <a:gridCol w="1409903"/>
              </a:tblGrid>
              <a:tr h="1981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altLang="zh-CN" sz="9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(3am-6am UTC)</a:t>
                      </a: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20th / Thursday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 to be closed by June 21 or September 21)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NR_6GHz_unlic_EU: Sub-topic #1-1, #1-2, #2-1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NR_47GHz_Band: Sub-topic #1-1, #1-2, #1-3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[150] </a:t>
                      </a:r>
                      <a:r>
                        <a:rPr lang="en-US" altLang="zh-CN" sz="900" kern="120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Sub-topic #2-1+issue 2-6, #3-1, #3-2, #3-3. How to close SI. 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[152] FS_NR_600MHz_ext: Sub-topic #3-1, #3-2, #3-3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21st / Friday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(Rel-16 </a:t>
                      </a:r>
                      <a:r>
                        <a:rPr lang="en-US" altLang="zh-CN" sz="900" kern="120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TxD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Rel-17 HPUE WIs which will be closed by June 21 or September 21)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lang="en-US" altLang="zh-CN" sz="900" kern="120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HPUE_PC1_5_n77_n78_n79: Sub-topic #2-2 signaling, #3-1 FWA MPE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HPUE_PC2_n34_n39: Sub-topic #1-1, #2-1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NR_SAR_PC2_InterB_SUL_2BUL: Sub-topic #2-1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endParaRPr lang="zh-CN" altLang="en-US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[153] FS_NR_PC2_UE_FDD: Sub-topic #1-1 SAR, #1-2 interference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98199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(12am-3pm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24th / Monday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[111], [112] [150], [152]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NR_RF_FR1_enh_Part1: 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Sub-topic 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#3-1, #3-2, #4-1, #4-3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NR_RF_FR1_enh_Part2: 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Sub-topic 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#1-2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NR_RF_FR2_enh_Part1: Sub-topic #1-3, #1-4, #2-1, #2-2, #2-3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25th / Tuesday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RAN4-Led WIs)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[109], [124], [125], [126], [153]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NR_RF_FR2_enh_Part2: Topic #2, Topic #3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NR_RF_FR2_enh_Part3: Topic #1 new CA BW class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NR_BCS4: Issue 1.2-1 Signaling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26th / Wednesday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WIs led by other WGs)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[142] NRSL_enh_Part1: Sub-topic #1-1 system parameter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[143] NRSL_enh_Part2: Topic #1 scenario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NR_ext_to_71GHz_Part1: Topic #3 system parameters, Sub-topic #4.2.1 Frequency range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[146] NR_ext_to_71GHz_Part2: Sub-topic #1.2.1 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TX output power, #2.2.1 Rx requirement 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controversial topics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May 27</a:t>
                      </a:r>
                      <a:r>
                        <a:rPr lang="en-US" altLang="zh-CN" sz="900" kern="1200" baseline="300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/ Thursday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(Final call)</a:t>
                      </a:r>
                      <a:endParaRPr lang="zh-CN" altLang="zh-CN" sz="900" kern="1200" dirty="0" smtClean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WIs to be closed by June or Sept. if needed,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incl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[111], [112], [120], [121], [124], [125], [126], [130],[132], [140], [150], [152], [153], [158]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23875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other WIs, incl. [135], [136], [137], [138], [139], [122], [142], [143], [145], [146] and others, if needed</a:t>
                      </a:r>
                      <a:endParaRPr lang="zh-CN" altLang="en-US" sz="90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8643606" y="3667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 The schedule may be updated based on discussion.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elements/1.1/"/>
    <ds:schemaRef ds:uri="23d77754-4ccc-4c57-9291-cab09e81894a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a915fe38-2618-47b6-8303-829fb71466d5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332011</TotalTime>
  <Words>501</Words>
  <Application>Microsoft Office PowerPoint</Application>
  <PresentationFormat>宽屏</PresentationFormat>
  <Paragraphs>65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RAN4#99-e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Huawei, Xizeng Dai</cp:lastModifiedBy>
  <cp:revision>632</cp:revision>
  <cp:lastPrinted>2016-09-15T08:31:35Z</cp:lastPrinted>
  <dcterms:created xsi:type="dcterms:W3CDTF">2009-11-27T05:15:11Z</dcterms:created>
  <dcterms:modified xsi:type="dcterms:W3CDTF">2021-05-18T16:42:17Z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(3)NGHmAX7XO55zM/6iNBNuHvA1DH9R7g4mF3Hix8GFm292pKEjvg9q6rbGF1Ob6l9LGcIr7+Zj
BC/9507U2Chjuvd7CudUjMDspG1YMIKdhq3LaPY6szkqvnWaLgfgQOezmN9aom5Cj4HaMPXC
MFq0cjTtg9gzH2S6GSU5wNDSv7BKQeB5HSYITcMjHfj9CkjXgggZeWx59Z+8bRM0bdl5MgUS
+Trscbx0ydXHgfVj/f</vt:lpwstr>
  </property>
  <property fmtid="{D5CDD505-2E9C-101B-9397-08002B2CF9AE}" pid="16" name="_2015_ms_pID_7253431">
    <vt:lpwstr>JxnUyEDaxj4PrBzdXw/vpgtz4+V+r9EhvG0rBvlwJDPkFEOMFXoz+1
6G/PozCy5/ycpvsi0LWzRxymN8GbciFhpT173lauxSqZ0JTQyAibT0LXZ9u7jAlkRNJzntQY
khOxIYimDQ3TVar7ZvlV3QySVfg7+h6kiPXPWnIdZS3XT3YbYOs2xdt5eyJQ9dIBCF+aCV1n
HevGz7c6awsJCu+iGUhbdiXQbhX4LZDBzSy3</vt:lpwstr>
  </property>
  <property fmtid="{D5CDD505-2E9C-101B-9397-08002B2CF9AE}" pid="17" name="_2015_ms_pID_7253432">
    <vt:lpwstr>sw==</vt:lpwstr>
  </property>
</Properties>
</file>