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28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5BE7E1-0BA9-4E54-B647-7AE9D5608700}" v="3" dt="2021-05-26T15:48:00.3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>
        <p:scale>
          <a:sx n="120" d="100"/>
          <a:sy n="120" d="100"/>
        </p:scale>
        <p:origin x="486" y="-4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988722"/>
              </p:ext>
            </p:extLst>
          </p:nvPr>
        </p:nvGraphicFramePr>
        <p:xfrm>
          <a:off x="401652" y="1273321"/>
          <a:ext cx="11116432" cy="1755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336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 (3am-6am UTC)</a:t>
                      </a:r>
                      <a:endParaRPr lang="zh-CN" sz="12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85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910">
                <a:tc rowSpan="4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20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[212] Rel-16 MR-DC: Sub-topic #1-1 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(check if there are any issues with CRs)</a:t>
                      </a:r>
                      <a:endParaRPr lang="pt-BR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[213] Rel-16 MR-DC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Topic #1, Topic #2 (check if there are any issues with CRs)</a:t>
                      </a:r>
                      <a:endParaRPr lang="pt-BR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6850814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[209] Rel-16 NR-U RRM Core maintenance: Topics #3, #4, others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33674098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NR-U RRM Performance: Topics #2, #3, others</a:t>
                      </a:r>
                      <a:endParaRPr lang="en-US" sz="900" kern="1200" dirty="0">
                        <a:solidFill>
                          <a:srgbClr val="00B050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57200608"/>
                  </a:ext>
                </a:extLst>
              </a:tr>
              <a:tr h="17791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21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Friday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[241] Rel-16 UE feature list: Topics #1, #2</a:t>
                      </a:r>
                      <a:endParaRPr lang="en-US" sz="9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[215] Rel-16 NR Pos RRM UE Performance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44917466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[216] Rel-16 NR Pos RRM BS Performance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61548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703186"/>
              </p:ext>
            </p:extLst>
          </p:nvPr>
        </p:nvGraphicFramePr>
        <p:xfrm>
          <a:off x="401652" y="1273321"/>
          <a:ext cx="11116432" cy="36297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78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 (12pm-3pm UTC)</a:t>
                      </a:r>
                      <a:endParaRPr lang="zh-CN" sz="11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74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24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RRM maintenance (203, 204, 205, 206, 207, 208, 242, 243) (note: critical issues if any)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[208] NR_RRM_Enh_RRM_3: 1-2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[204] NR_RRM_maintenance_R16: Topics #2 (</a:t>
                      </a:r>
                      <a:r>
                        <a:rPr lang="en-US" altLang="zh-CN" sz="90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NeedForGap</a:t>
                      </a: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), #5 (MRTD for intra-band CA), #1 (SSB-less SCell activation)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[205] </a:t>
                      </a:r>
                      <a:r>
                        <a:rPr lang="en-US" altLang="zh-CN" sz="90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NR_eMIMO_RRM</a:t>
                      </a: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1-1, 3-1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8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 L3 CSI-RS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[217] Issues  2-1, 1-1, 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27415959"/>
                  </a:ext>
                </a:extLst>
              </a:tr>
              <a:tr h="91506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May 25th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Rel-16 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NR-U, MR-DC, IAB, Pos, L3 CSI-RS (209, 210, 211, 212, 213, 214, 215, 216, 217, 218)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[217] Rel-16 NR L3 CSI-RS: 1-3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[218] Rel-16 NR L3 CSI-RS: Check CR status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[215] Rel-16 NR Pos RRM UE Performance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[216] Rel-16 NR Pos RRM BS Performance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 Pos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RRM Core maintenance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NR-U RRM Performance</a:t>
                      </a:r>
                      <a:endParaRPr lang="en-US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8428">
                <a:tc rowSpan="8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May 26th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[209] Rel-16 NR-U RRM Core maintenance</a:t>
                      </a:r>
                      <a:endParaRPr lang="en-US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204702798"/>
                  </a:ext>
                </a:extLst>
              </a:tr>
              <a:tr h="1678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[213] Rel-16 MR-DC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660593067"/>
                  </a:ext>
                </a:extLst>
              </a:tr>
              <a:tr h="1678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[207] NR_RRM_Enh_RRM_2: 3-1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53962180"/>
                  </a:ext>
                </a:extLst>
              </a:tr>
              <a:tr h="1678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[243] </a:t>
                      </a:r>
                      <a:r>
                        <a:rPr lang="en-US" altLang="zh-CN" sz="90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NR_UE_pow_sav_RRM</a:t>
                      </a: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1-1, 2-1</a:t>
                      </a:r>
                      <a:endParaRPr lang="en-US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60780810"/>
                  </a:ext>
                </a:extLst>
              </a:tr>
              <a:tr h="1678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[241] R16_UE_feature_list_RRM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123391538"/>
                  </a:ext>
                </a:extLst>
              </a:tr>
              <a:tr h="1678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[201] Rel-15 NR RRM Core maintenance</a:t>
                      </a:r>
                    </a:p>
                  </a:txBody>
                  <a:tcPr marL="40640" marR="40640" marT="9525" marB="0" anchor="ctr"/>
                </a:tc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66912298"/>
                  </a:ext>
                </a:extLst>
              </a:tr>
              <a:tr h="1678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Rel-15 NR RRM Perf maintenance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88891578"/>
                  </a:ext>
                </a:extLst>
              </a:tr>
              <a:tr h="1678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[239] </a:t>
                      </a:r>
                      <a:r>
                        <a:rPr lang="nn-NO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NR_IIOT_URLLC_enh_RRM: 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Topic 2 (Reference point definition)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1741276"/>
                  </a:ext>
                </a:extLst>
              </a:tr>
              <a:tr h="138428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27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[221] NR_RF_FR2_req_enh2_RRM: Subtopic 1-1 (MRTD for CBM)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5560322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37737169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338236</TotalTime>
  <Words>525</Words>
  <Application>Microsoft Office PowerPoint</Application>
  <PresentationFormat>Widescreen</PresentationFormat>
  <Paragraphs>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RRM session GTW schedule </vt:lpstr>
      <vt:lpstr>RAN4#99-e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Intel2</cp:lastModifiedBy>
  <cp:revision>562</cp:revision>
  <cp:lastPrinted>2016-09-15T08:31:35Z</cp:lastPrinted>
  <dcterms:created xsi:type="dcterms:W3CDTF">2009-11-27T05:15:11Z</dcterms:created>
  <dcterms:modified xsi:type="dcterms:W3CDTF">2021-05-26T15:49:00Z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