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6"/>
  </p:notesMasterIdLst>
  <p:handoutMasterIdLst>
    <p:handoutMasterId r:id="rId7"/>
  </p:handoutMasterIdLst>
  <p:sldIdLst>
    <p:sldId id="928" r:id="rId5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  <a:srgbClr val="CC00CC"/>
    <a:srgbClr val="0000FF"/>
    <a:srgbClr val="FFCC00"/>
    <a:srgbClr val="FF3300"/>
    <a:srgbClr val="72AF2F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AAEF83D-AC16-42F6-9A18-D4D0E3DA2DEE}" v="77" dt="2021-05-19T12:43:14.79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373" autoAdjust="0"/>
    <p:restoredTop sz="95801" autoAdjust="0"/>
  </p:normalViewPr>
  <p:slideViewPr>
    <p:cSldViewPr snapToGrid="0">
      <p:cViewPr varScale="1">
        <p:scale>
          <a:sx n="106" d="100"/>
          <a:sy n="106" d="100"/>
        </p:scale>
        <p:origin x="450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D80B5B25-7261-4633-8F94-93A6D6B24A20}"/>
    <pc:docChg chg="undo custSel addSld delSld modSld">
      <pc:chgData name="Chervyakov, Andrey" userId="dbdfc4e7-c505-4785-a117-c03dfe609c52" providerId="ADAL" clId="{D80B5B25-7261-4633-8F94-93A6D6B24A20}" dt="2021-05-18T09:18:18.952" v="785" actId="20577"/>
      <pc:docMkLst>
        <pc:docMk/>
      </pc:docMkLst>
      <pc:sldChg chg="addSp modSp mod">
        <pc:chgData name="Chervyakov, Andrey" userId="dbdfc4e7-c505-4785-a117-c03dfe609c52" providerId="ADAL" clId="{D80B5B25-7261-4633-8F94-93A6D6B24A20}" dt="2021-05-18T09:18:18.952" v="785" actId="20577"/>
        <pc:sldMkLst>
          <pc:docMk/>
          <pc:sldMk cId="2261567071" sldId="928"/>
        </pc:sldMkLst>
        <pc:spChg chg="mod">
          <ac:chgData name="Chervyakov, Andrey" userId="dbdfc4e7-c505-4785-a117-c03dfe609c52" providerId="ADAL" clId="{D80B5B25-7261-4633-8F94-93A6D6B24A20}" dt="2021-05-16T16:57:11.626" v="3" actId="20577"/>
          <ac:spMkLst>
            <pc:docMk/>
            <pc:sldMk cId="2261567071" sldId="928"/>
            <ac:spMk id="2" creationId="{4653FC17-6DDA-4C90-8331-B521BC2ADE4B}"/>
          </ac:spMkLst>
        </pc:spChg>
        <pc:spChg chg="add mod">
          <ac:chgData name="Chervyakov, Andrey" userId="dbdfc4e7-c505-4785-a117-c03dfe609c52" providerId="ADAL" clId="{D80B5B25-7261-4633-8F94-93A6D6B24A20}" dt="2021-05-18T09:16:56.026" v="766" actId="1076"/>
          <ac:spMkLst>
            <pc:docMk/>
            <pc:sldMk cId="2261567071" sldId="928"/>
            <ac:spMk id="3" creationId="{ECAC3BFE-4AFD-4151-BF68-35BBD0CB160E}"/>
          </ac:spMkLst>
        </pc:spChg>
        <pc:graphicFrameChg chg="mod modGraphic">
          <ac:chgData name="Chervyakov, Andrey" userId="dbdfc4e7-c505-4785-a117-c03dfe609c52" providerId="ADAL" clId="{D80B5B25-7261-4633-8F94-93A6D6B24A20}" dt="2021-05-18T09:18:18.952" v="785" actId="20577"/>
          <ac:graphicFrameMkLst>
            <pc:docMk/>
            <pc:sldMk cId="2261567071" sldId="928"/>
            <ac:graphicFrameMk id="6" creationId="{00000000-0000-0000-0000-000000000000}"/>
          </ac:graphicFrameMkLst>
        </pc:graphicFrameChg>
      </pc:sldChg>
      <pc:sldChg chg="add del">
        <pc:chgData name="Chervyakov, Andrey" userId="dbdfc4e7-c505-4785-a117-c03dfe609c52" providerId="ADAL" clId="{D80B5B25-7261-4633-8F94-93A6D6B24A20}" dt="2021-05-16T16:57:12.953" v="4" actId="47"/>
        <pc:sldMkLst>
          <pc:docMk/>
          <pc:sldMk cId="3330275766" sldId="929"/>
        </pc:sldMkLst>
      </pc:sldChg>
    </pc:docChg>
  </pc:docChgLst>
  <pc:docChgLst>
    <pc:chgData name="Chervyakov, Andrey" userId="dbdfc4e7-c505-4785-a117-c03dfe609c52" providerId="ADAL" clId="{EAAEF83D-AC16-42F6-9A18-D4D0E3DA2DEE}"/>
    <pc:docChg chg="undo custSel modSld">
      <pc:chgData name="Chervyakov, Andrey" userId="dbdfc4e7-c505-4785-a117-c03dfe609c52" providerId="ADAL" clId="{EAAEF83D-AC16-42F6-9A18-D4D0E3DA2DEE}" dt="2021-05-19T12:44:08.526" v="1432" actId="6549"/>
      <pc:docMkLst>
        <pc:docMk/>
      </pc:docMkLst>
      <pc:sldChg chg="modSp mod">
        <pc:chgData name="Chervyakov, Andrey" userId="dbdfc4e7-c505-4785-a117-c03dfe609c52" providerId="ADAL" clId="{EAAEF83D-AC16-42F6-9A18-D4D0E3DA2DEE}" dt="2021-05-19T12:44:08.526" v="1432" actId="6549"/>
        <pc:sldMkLst>
          <pc:docMk/>
          <pc:sldMk cId="2261567071" sldId="928"/>
        </pc:sldMkLst>
        <pc:spChg chg="mod">
          <ac:chgData name="Chervyakov, Andrey" userId="dbdfc4e7-c505-4785-a117-c03dfe609c52" providerId="ADAL" clId="{EAAEF83D-AC16-42F6-9A18-D4D0E3DA2DEE}" dt="2021-05-19T11:47:34.340" v="372" actId="20577"/>
          <ac:spMkLst>
            <pc:docMk/>
            <pc:sldMk cId="2261567071" sldId="928"/>
            <ac:spMk id="3" creationId="{ECAC3BFE-4AFD-4151-BF68-35BBD0CB160E}"/>
          </ac:spMkLst>
        </pc:spChg>
        <pc:graphicFrameChg chg="mod modGraphic">
          <ac:chgData name="Chervyakov, Andrey" userId="dbdfc4e7-c505-4785-a117-c03dfe609c52" providerId="ADAL" clId="{EAAEF83D-AC16-42F6-9A18-D4D0E3DA2DEE}" dt="2021-05-19T12:44:08.526" v="1432" actId="6549"/>
          <ac:graphicFrameMkLst>
            <pc:docMk/>
            <pc:sldMk cId="2261567071" sldId="928"/>
            <ac:graphicFrameMk id="6" creationId="{00000000-0000-0000-0000-000000000000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RAN4#99-e RRM session GTW schedule</a:t>
            </a:r>
            <a:r>
              <a:rPr lang="en-US" dirty="0"/>
              <a:t> </a:t>
            </a:r>
            <a:endParaRPr lang="ru-RU" dirty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9239831"/>
              </p:ext>
            </p:extLst>
          </p:nvPr>
        </p:nvGraphicFramePr>
        <p:xfrm>
          <a:off x="401652" y="1273321"/>
          <a:ext cx="11116432" cy="40302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037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399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727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3362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1  (3am-6am UTC)</a:t>
                      </a:r>
                      <a:endParaRPr lang="zh-CN" sz="1200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6850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100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7910">
                <a:tc rowSpan="4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ea typeface="+mj-ea"/>
                        </a:rPr>
                        <a:t>May 20</a:t>
                      </a:r>
                      <a:r>
                        <a:rPr lang="en-US" sz="1100" baseline="30000" dirty="0">
                          <a:effectLst/>
                          <a:latin typeface="+mn-lt"/>
                          <a:ea typeface="+mj-ea"/>
                        </a:rPr>
                        <a:t>th</a:t>
                      </a:r>
                      <a:r>
                        <a:rPr lang="en-US" sz="1100" dirty="0">
                          <a:effectLst/>
                          <a:latin typeface="+mn-lt"/>
                          <a:ea typeface="+mj-ea"/>
                        </a:rPr>
                        <a:t> / Thursday</a:t>
                      </a: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chemeClr val="dk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[212] Rel-16 MR-DC: Sub-topic #1-1 </a:t>
                      </a:r>
                      <a:r>
                        <a:rPr lang="en-US" sz="900" kern="1200" dirty="0">
                          <a:solidFill>
                            <a:schemeClr val="dk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(check if there are any issues with CRs)</a:t>
                      </a:r>
                      <a:endParaRPr lang="pt-BR" sz="900" kern="1200" dirty="0">
                        <a:solidFill>
                          <a:schemeClr val="dk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chemeClr val="dk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79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chemeClr val="dk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[213] Rel-16 MR-DC</a:t>
                      </a:r>
                      <a:r>
                        <a:rPr lang="en-US" sz="900" kern="1200" dirty="0">
                          <a:solidFill>
                            <a:schemeClr val="dk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: Topic #1, Topic #2 (check if there are any issues with CRs)</a:t>
                      </a:r>
                      <a:endParaRPr lang="pt-BR" sz="900" kern="1200" dirty="0">
                        <a:solidFill>
                          <a:schemeClr val="dk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t-BR" sz="900" kern="1200" dirty="0">
                        <a:solidFill>
                          <a:schemeClr val="dk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868508142"/>
                  </a:ext>
                </a:extLst>
              </a:tr>
              <a:tr h="1779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chemeClr val="dk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[209] Rel-16 NR-U RRM Core maintenance: Topics #3, #4, others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chemeClr val="dk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233674098"/>
                  </a:ext>
                </a:extLst>
              </a:tr>
              <a:tr h="17791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[210] </a:t>
                      </a:r>
                      <a:r>
                        <a:rPr lang="pt-BR" sz="900" kern="1200" dirty="0">
                          <a:solidFill>
                            <a:schemeClr val="dk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Rel-16 NR-U RRM Performance: Topics #2, #3, others</a:t>
                      </a:r>
                      <a:endParaRPr lang="en-US" sz="900" kern="1200" dirty="0">
                        <a:solidFill>
                          <a:schemeClr val="dk1"/>
                        </a:solidFill>
                        <a:highlight>
                          <a:srgbClr val="FFFF00"/>
                        </a:highlight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057200608"/>
                  </a:ext>
                </a:extLst>
              </a:tr>
              <a:tr h="177910">
                <a:tc rowSpan="5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ea typeface="+mj-ea"/>
                        </a:rPr>
                        <a:t>May 21</a:t>
                      </a:r>
                      <a:r>
                        <a:rPr lang="en-US" sz="1100" baseline="30000" dirty="0">
                          <a:effectLst/>
                          <a:latin typeface="+mn-lt"/>
                          <a:ea typeface="+mj-ea"/>
                        </a:rPr>
                        <a:t>st</a:t>
                      </a:r>
                      <a:r>
                        <a:rPr lang="en-US" sz="1100" dirty="0">
                          <a:effectLst/>
                          <a:latin typeface="+mn-lt"/>
                          <a:ea typeface="+mj-ea"/>
                        </a:rPr>
                        <a:t> / Friday</a:t>
                      </a: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strike="sng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Rel-16 NR IAB (211)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pt-BR" sz="900" kern="1200" dirty="0">
                        <a:solidFill>
                          <a:schemeClr val="dk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791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[241] Rel-16 UE feature list: Topics #1, #2</a:t>
                      </a:r>
                      <a:endParaRPr lang="en-US" sz="9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4144917466"/>
                  </a:ext>
                </a:extLst>
              </a:tr>
              <a:tr h="1779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[215] Rel-16 NR Pos RRM UE Performance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chemeClr val="dk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90615489"/>
                  </a:ext>
                </a:extLst>
              </a:tr>
              <a:tr h="1779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[216] Rel-16 NR Pos RRM BS Performance 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chemeClr val="dk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45min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094314606"/>
                  </a:ext>
                </a:extLst>
              </a:tr>
              <a:tr h="17791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[214] Rel-16 NR Pos RRM Core maintenance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chemeClr val="dk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658541245"/>
                  </a:ext>
                </a:extLst>
              </a:tr>
              <a:tr h="214878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2 (12am-3pm UTC)</a:t>
                      </a:r>
                      <a:endParaRPr lang="zh-CN" sz="1100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3640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ea typeface="+mj-ea"/>
                        </a:rPr>
                        <a:t>May 24</a:t>
                      </a:r>
                      <a:r>
                        <a:rPr lang="en-US" sz="1100" baseline="30000" dirty="0">
                          <a:effectLst/>
                          <a:latin typeface="+mn-lt"/>
                          <a:ea typeface="+mj-ea"/>
                        </a:rPr>
                        <a:t>th</a:t>
                      </a:r>
                      <a:r>
                        <a:rPr lang="en-US" sz="1100" dirty="0">
                          <a:effectLst/>
                          <a:latin typeface="+mn-lt"/>
                          <a:ea typeface="+mj-ea"/>
                        </a:rPr>
                        <a:t> / Monday</a:t>
                      </a: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chemeClr val="dk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Rel-16 RRM maintenance (203, 204, 205, 206, 207, 208, 242, 243) (note: critical issues if any)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120min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791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900" kern="1200" dirty="0">
                          <a:solidFill>
                            <a:schemeClr val="dk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[217, 218] Rel-16 NR L3 CSI-RS</a:t>
                      </a:r>
                      <a:endParaRPr lang="en-US" altLang="zh-CN" sz="900" kern="1200" dirty="0">
                        <a:solidFill>
                          <a:schemeClr val="dk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610580720"/>
                  </a:ext>
                </a:extLst>
              </a:tr>
              <a:tr h="177910">
                <a:tc rowSpan="3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ea typeface="+mj-ea"/>
                        </a:rPr>
                        <a:t>May 25</a:t>
                      </a:r>
                      <a:r>
                        <a:rPr lang="en-US" sz="1100" baseline="30000" dirty="0">
                          <a:effectLst/>
                          <a:latin typeface="+mn-lt"/>
                          <a:ea typeface="+mj-ea"/>
                        </a:rPr>
                        <a:t>th</a:t>
                      </a:r>
                      <a:r>
                        <a:rPr lang="en-US" sz="1100" dirty="0">
                          <a:effectLst/>
                          <a:latin typeface="+mn-lt"/>
                          <a:ea typeface="+mj-ea"/>
                        </a:rPr>
                        <a:t> / Tuesday</a:t>
                      </a: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strike="sng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Rel-16 UE feature list (241)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zh-CN" altLang="en-US" sz="900" kern="1200" dirty="0">
                        <a:solidFill>
                          <a:schemeClr val="dk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chemeClr val="dk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Return to Rel-16 </a:t>
                      </a:r>
                      <a:r>
                        <a:rPr lang="en-US" sz="900" kern="1200" dirty="0">
                          <a:solidFill>
                            <a:schemeClr val="dk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NR-U, MR-DC, IAB, Pos, L3 CSI-RS (209, 210, 211, 212, 213, 214, 215, 216, 217, 218)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chemeClr val="dk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233090519"/>
                  </a:ext>
                </a:extLst>
              </a:tr>
              <a:tr h="21288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Reserved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chemeClr val="dk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851611942"/>
                  </a:ext>
                </a:extLst>
              </a:tr>
              <a:tr h="63374">
                <a:tc rowSpan="3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ea typeface="+mj-ea"/>
                        </a:rPr>
                        <a:t>May 26</a:t>
                      </a:r>
                      <a:r>
                        <a:rPr lang="en-US" sz="1100" baseline="30000" dirty="0">
                          <a:effectLst/>
                          <a:latin typeface="+mn-lt"/>
                          <a:ea typeface="+mj-ea"/>
                        </a:rPr>
                        <a:t>th</a:t>
                      </a:r>
                      <a:r>
                        <a:rPr lang="en-US" sz="1100" dirty="0">
                          <a:effectLst/>
                          <a:latin typeface="+mn-lt"/>
                          <a:ea typeface="+mj-ea"/>
                        </a:rPr>
                        <a:t> / Wednesday</a:t>
                      </a: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chemeClr val="dk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[201] Rel-15 NR RRM Core maintenance</a:t>
                      </a:r>
                    </a:p>
                  </a:txBody>
                  <a:tcPr marL="40640" marR="40640" marT="9525" marB="0" anchor="ctr"/>
                </a:tc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chemeClr val="dk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79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chemeClr val="dk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[202] Rel-15 NR RRM Perf maintenance</a:t>
                      </a:r>
                    </a:p>
                  </a:txBody>
                  <a:tcPr marL="40640" marR="40640" marT="9525" marB="0" anchor="ctr"/>
                </a:tc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zh-CN" altLang="en-US" sz="900" kern="1200" dirty="0">
                        <a:solidFill>
                          <a:schemeClr val="dk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4067881135"/>
                  </a:ext>
                </a:extLst>
              </a:tr>
              <a:tr h="17791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Reserved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900" kern="1200" dirty="0">
                          <a:solidFill>
                            <a:schemeClr val="dk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455212725"/>
                  </a:ext>
                </a:extLst>
              </a:tr>
              <a:tr h="292467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  <a:ea typeface="+mj-ea"/>
                        </a:rPr>
                        <a:t>May 27</a:t>
                      </a:r>
                      <a:r>
                        <a:rPr lang="en-US" sz="1100" baseline="30000" dirty="0">
                          <a:effectLst/>
                          <a:latin typeface="+mn-lt"/>
                          <a:ea typeface="+mj-ea"/>
                        </a:rPr>
                        <a:t>th</a:t>
                      </a:r>
                      <a:r>
                        <a:rPr lang="en-US" sz="1100" dirty="0">
                          <a:effectLst/>
                          <a:latin typeface="+mn-lt"/>
                          <a:ea typeface="+mj-ea"/>
                        </a:rPr>
                        <a:t> / Thursday</a:t>
                      </a: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  <a:endParaRPr lang="zh-CN" altLang="en-US" sz="900" kern="1200" dirty="0">
                        <a:solidFill>
                          <a:schemeClr val="dk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zh-CN" altLang="en-US" sz="900" kern="1200" dirty="0">
                        <a:solidFill>
                          <a:schemeClr val="dk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CAC3BFE-4AFD-4151-BF68-35BBD0CB160E}"/>
              </a:ext>
            </a:extLst>
          </p:cNvPr>
          <p:cNvSpPr txBox="1"/>
          <p:nvPr/>
        </p:nvSpPr>
        <p:spPr>
          <a:xfrm>
            <a:off x="401652" y="5724221"/>
            <a:ext cx="11116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/>
              <a:t>Notes: Prioritize Rel16 Perf part completion and Rel-16 maintenance. Very limited Rel-17 topics will be treated.</a:t>
            </a:r>
          </a:p>
        </p:txBody>
      </p:sp>
    </p:spTree>
    <p:extLst>
      <p:ext uri="{BB962C8B-B14F-4D97-AF65-F5344CB8AC3E}">
        <p14:creationId xmlns:p14="http://schemas.microsoft.com/office/powerpoint/2010/main" val="22615670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a915fe38-2618-47b6-8303-829fb71466d5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2006/metadata/properties"/>
    <ds:schemaRef ds:uri="23d77754-4ccc-4c57-9291-cab09e81894a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331880</TotalTime>
  <Words>301</Words>
  <Application>Microsoft Office PowerPoint</Application>
  <PresentationFormat>Widescreen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RAN4#99-e RRM session GTW schedule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Intel2</cp:lastModifiedBy>
  <cp:revision>547</cp:revision>
  <cp:lastPrinted>2016-09-15T08:31:35Z</cp:lastPrinted>
  <dcterms:created xsi:type="dcterms:W3CDTF">2009-11-27T05:15:11Z</dcterms:created>
  <dcterms:modified xsi:type="dcterms:W3CDTF">2021-05-19T12:44:15Z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(3)3uSfLaSabfEyGuv1zOGHK+RwlkfravTUcEfWqi0iTGWVPvow5LJeWSZx0l4apXozh5nghM5u
UjYmUvZ4KXISRBPsUjeZ8n/oCEXc3NVVHwH6p2pPqHxRBxPZrOV345rlmEFy2Rz0/6EIL/mC
Bqibo60bzlUkIHZZr8BxGqlyc1LG+sTsBGuFTqego5ivFhw1bst2YN9yhZuKGimoVy0wC8qp
5M7IpQWEOSidkJhLw6</vt:lpwstr>
  </property>
  <property fmtid="{D5CDD505-2E9C-101B-9397-08002B2CF9AE}" pid="16" name="_2015_ms_pID_7253431">
    <vt:lpwstr>b2oCiLP2GpSIltc69n9QAcv3Os6RCDr2qxyq6Y9nylDhW9Mei+H4iT
TbJ+vjxAUJGIG555wVd06uHRtBUqL7bX4Xm7RtzXCTuEUnbQYx+uYvaVFLPpsfJku6LxtB+c
g/Jwk5q4nKVGbPmkB7yFXfcGVbwmn2TmNAMLEZvsd8buFpyJ6+N3USuw5pzOX63uRC/UnIaX
UbCtnOfFdB8PDi+Y8Tbk4hLwfSnfgElhbZJ/</vt:lpwstr>
  </property>
  <property fmtid="{D5CDD505-2E9C-101B-9397-08002B2CF9AE}" pid="17" name="_2015_ms_pID_7253432">
    <vt:lpwstr>NA==</vt:lpwstr>
  </property>
</Properties>
</file>