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93" r:id="rId3"/>
    <p:sldId id="294" r:id="rId4"/>
    <p:sldId id="295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5" clrIdx="0"/>
  <p:cmAuthor id="1" name="Ericsson" initials="DE" lastIdx="2" clrIdx="1">
    <p:extLst>
      <p:ext uri="{19B8F6BF-5375-455C-9EA6-DF929625EA0E}">
        <p15:presenceInfo xmlns=""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>
        <p:scale>
          <a:sx n="90" d="100"/>
          <a:sy n="90" d="100"/>
        </p:scale>
        <p:origin x="-96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3GPP TSG-RAN WG4 Meeting #99-e                                                  R4-2108647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Electronic Meeting, May. 19 – 27, 2021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CATT…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/>
              <a:t>WF on NTN </a:t>
            </a:r>
            <a:r>
              <a:rPr lang="en-US" altLang="zh-CN" b="1" dirty="0"/>
              <a:t>RF aspects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Frequency error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2459" y="1322772"/>
            <a:ext cx="1085147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400" dirty="0"/>
              <a:t>RAN4#98-bis-e agreement: The mean value of basic measurements of UE modulated carrier frequency shall be accurate to within ±0.1 ppm observed over a period of 1ms of cumulated measurement intervals compared to the carrier frequency received from the gNB.</a:t>
            </a:r>
            <a:endParaRPr lang="en-US" altLang="zh-CN" sz="2400" dirty="0"/>
          </a:p>
          <a:p>
            <a:pPr hangingPunct="0"/>
            <a:r>
              <a:rPr lang="en-GB" altLang="zh-CN" sz="2400" i="1" dirty="0"/>
              <a:t>     Note: The gNB refers to RAN3 NTN architecture.</a:t>
            </a:r>
            <a:endParaRPr lang="zh-CN" altLang="zh-CN" sz="2400" dirty="0"/>
          </a:p>
          <a:p>
            <a:pPr marL="342900" lvl="0" indent="-342900" hangingPunct="0">
              <a:buFont typeface="Wingdings" pitchFamily="2" charset="2"/>
              <a:buChar char="n"/>
            </a:pPr>
            <a:endParaRPr lang="zh-CN" altLang="zh-CN" sz="2400" dirty="0"/>
          </a:p>
          <a:p>
            <a:pPr marL="342900" indent="-342900" hangingPunct="0">
              <a:buFont typeface="Wingdings" pitchFamily="2" charset="2"/>
              <a:buChar char="n"/>
            </a:pPr>
            <a:r>
              <a:rPr lang="en-GB" altLang="zh-CN" sz="2400" dirty="0"/>
              <a:t>The additional frequency error introduced by NTN payload, feeder link Doppler compensation error and NTN-Gateway is negligible.</a:t>
            </a:r>
          </a:p>
          <a:p>
            <a:pPr marL="285750" indent="-285750" hangingPunct="0">
              <a:buFont typeface="Wingdings" pitchFamily="2" charset="2"/>
              <a:buChar char="p"/>
            </a:pPr>
            <a:endParaRPr lang="en-GB" altLang="zh-CN" dirty="0"/>
          </a:p>
          <a:p>
            <a:pPr marL="285750" indent="-285750" hangingPunct="0">
              <a:buFont typeface="Wingdings" pitchFamily="2" charset="2"/>
              <a:buChar char="p"/>
            </a:pPr>
            <a:endParaRPr lang="en-GB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761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Network side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81" y="896628"/>
            <a:ext cx="10851472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000" dirty="0"/>
              <a:t>Take the RF requirement in 38.104 as the starting point for NTN network side.</a:t>
            </a:r>
            <a:endParaRPr lang="zh-CN" altLang="zh-CN" sz="2000" dirty="0"/>
          </a:p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000" dirty="0" smtClean="0"/>
              <a:t>Companies </a:t>
            </a:r>
            <a:r>
              <a:rPr lang="en-GB" altLang="zh-CN" sz="2000" dirty="0"/>
              <a:t>are invited to contribute on the following points in RAN4#100e meeting</a:t>
            </a:r>
            <a:endParaRPr lang="zh-CN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following figure might be used as starting point for further discussion.</a:t>
            </a:r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en-GB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en-GB" altLang="zh-CN" sz="2000" dirty="0" smtClean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en-GB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Which [NTN BS] types is the baseline for R17 specification. </a:t>
            </a:r>
            <a:endParaRPr lang="zh-CN" altLang="zh-CN" sz="2000" dirty="0"/>
          </a:p>
          <a:p>
            <a:pPr marL="1257300" lvl="2" indent="-342900" hangingPunct="0">
              <a:buFontTx/>
              <a:buChar char="-"/>
            </a:pPr>
            <a:r>
              <a:rPr lang="en-GB" altLang="zh-CN" sz="2000" dirty="0"/>
              <a:t>Candidates include, BS type 1-C, BS type 1-H, BS type 1-O. Additional prefix for [NTN BS] type is FFS. </a:t>
            </a:r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How to define [NTN BS] classes?</a:t>
            </a:r>
            <a:endParaRPr lang="zh-CN" altLang="zh-CN" sz="2000" dirty="0"/>
          </a:p>
          <a:p>
            <a:pPr marL="1257300" lvl="2" indent="-342900" hangingPunct="0">
              <a:buFontTx/>
              <a:buChar char="-"/>
            </a:pPr>
            <a:r>
              <a:rPr lang="en-GB" altLang="zh-CN" sz="2000" dirty="0" smtClean="0"/>
              <a:t>Further </a:t>
            </a:r>
            <a:r>
              <a:rPr lang="en-GB" altLang="zh-CN" sz="2000" dirty="0"/>
              <a:t>discuss whether to differentiate into different [NTN BS] classes and the criteria. e.g. the type of NTN (HEO, GEO, LEO etc.) and corresponding altitude.</a:t>
            </a: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 Whether and how to consider EVM distortion for NTN intra-gNB (refer to RAN3 architecture)</a:t>
            </a:r>
            <a:r>
              <a:rPr lang="en-GB" altLang="zh-CN" sz="2000" dirty="0">
                <a:solidFill>
                  <a:srgbClr val="FF0000"/>
                </a:solidFill>
              </a:rPr>
              <a:t>: </a:t>
            </a:r>
            <a:r>
              <a:rPr lang="en-GB" altLang="zh-CN" sz="2000" dirty="0"/>
              <a:t>FFS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262074"/>
              </p:ext>
            </p:extLst>
          </p:nvPr>
        </p:nvGraphicFramePr>
        <p:xfrm>
          <a:off x="1733897" y="1942492"/>
          <a:ext cx="6569075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Visio" r:id="rId3" imgW="6026029" imgH="1648044" progId="Visio.Drawing.11">
                  <p:embed/>
                </p:oleObj>
              </mc:Choice>
              <mc:Fallback>
                <p:oleObj name="Visio" r:id="rId3" imgW="6026029" imgH="1648044" progId="Visio.Drawing.11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897" y="1942492"/>
                        <a:ext cx="6569075" cy="179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582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/>
              <a:t>[1]  R4-2108701, </a:t>
            </a:r>
            <a:r>
              <a:rPr lang="en-GB" altLang="zh-CN" sz="2000" dirty="0"/>
              <a:t>Email discussion summary for [99-e][314] NTN_Solutions_Part3, Moderator (CATT)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86534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243</Words>
  <Application>Microsoft Office PowerPoint</Application>
  <PresentationFormat>自定义</PresentationFormat>
  <Paragraphs>24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            3GPP TSG-RAN WG4 Meeting #99-e                                                  R4-2108647 Electronic Meeting, May. 19 – 27, 2021</vt:lpstr>
      <vt:lpstr>Frequency error</vt:lpstr>
      <vt:lpstr>Network side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- Yuexia Song</cp:lastModifiedBy>
  <cp:revision>200</cp:revision>
  <dcterms:created xsi:type="dcterms:W3CDTF">2020-02-29T07:12:05Z</dcterms:created>
  <dcterms:modified xsi:type="dcterms:W3CDTF">2021-05-26T02:55:26Z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</Properties>
</file>