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/>
              <a:t>WF</a:t>
            </a:r>
            <a:r>
              <a:rPr lang="en-US" altLang="zh-CN" dirty="0"/>
              <a:t> on other </a:t>
            </a:r>
            <a:r>
              <a:rPr lang="en-US" altLang="zh-CN" dirty="0" err="1"/>
              <a:t>RF</a:t>
            </a:r>
            <a:r>
              <a:rPr lang="en-US" altLang="zh-CN" dirty="0"/>
              <a:t> radiated requirements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472" y="116632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/>
              <a:t>3GPP </a:t>
            </a:r>
            <a:r>
              <a:rPr lang="en-GB" altLang="zh-CN" sz="2000" b="1" dirty="0" err="1"/>
              <a:t>TSG</a:t>
            </a:r>
            <a:r>
              <a:rPr lang="en-GB" altLang="zh-CN" sz="2000" b="1" dirty="0"/>
              <a:t>-RAN WG4 Meeting # 99-e	</a:t>
            </a:r>
            <a:r>
              <a:rPr lang="en-GB" altLang="zh-CN" sz="2000" b="1" dirty="0" smtClean="0"/>
              <a:t>                                                    R4-2108632</a:t>
            </a:r>
            <a:endParaRPr lang="zh-CN" altLang="zh-CN" sz="2000" dirty="0"/>
          </a:p>
          <a:p>
            <a:r>
              <a:rPr lang="en-GB" altLang="zh-CN" sz="2000" b="1" dirty="0"/>
              <a:t>Electronic Meeting, May. 19-27, </a:t>
            </a:r>
            <a:r>
              <a:rPr lang="en-GB" altLang="zh-CN" sz="2000" b="1" dirty="0" smtClean="0"/>
              <a:t>2021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5096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/>
              <a:t>Tx</a:t>
            </a:r>
            <a:r>
              <a:rPr lang="en-US" altLang="zh-CN" b="1" dirty="0"/>
              <a:t> intermodulation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No need to define output </a:t>
            </a:r>
            <a:r>
              <a:rPr lang="en-US" altLang="zh-CN" dirty="0" err="1"/>
              <a:t>IMD</a:t>
            </a:r>
            <a:r>
              <a:rPr lang="en-US" altLang="zh-CN" dirty="0"/>
              <a:t> requirements for FR2.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9270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Rx intermodulation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For general </a:t>
            </a:r>
            <a:r>
              <a:rPr lang="en-US" altLang="zh-CN" dirty="0" err="1"/>
              <a:t>IMD</a:t>
            </a:r>
            <a:r>
              <a:rPr lang="en-US" altLang="zh-CN" dirty="0"/>
              <a:t> requirement, the first interference signal is </a:t>
            </a:r>
            <a:r>
              <a:rPr lang="en-US" altLang="zh-CN" dirty="0" err="1"/>
              <a:t>CW</a:t>
            </a:r>
            <a:r>
              <a:rPr lang="en-US" altLang="zh-CN" dirty="0"/>
              <a:t>, </a:t>
            </a:r>
            <a:r>
              <a:rPr lang="en-US" altLang="zh-CN" dirty="0" err="1"/>
              <a:t>FFS</a:t>
            </a:r>
            <a:r>
              <a:rPr lang="en-US" altLang="zh-CN" dirty="0"/>
              <a:t> about the second one.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8300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Out </a:t>
            </a:r>
            <a:r>
              <a:rPr lang="en-US" altLang="zh-CN" b="1" dirty="0"/>
              <a:t>of band gain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It is suggested to consider </a:t>
            </a:r>
            <a:r>
              <a:rPr lang="en-US" altLang="zh-CN"/>
              <a:t>following </a:t>
            </a:r>
            <a:r>
              <a:rPr lang="en-US" altLang="zh-CN" smtClean="0"/>
              <a:t>factors </a:t>
            </a:r>
            <a:r>
              <a:rPr lang="en-US" altLang="zh-CN" dirty="0"/>
              <a:t>when </a:t>
            </a:r>
            <a:r>
              <a:rPr lang="en-US" altLang="zh-CN" dirty="0" smtClean="0"/>
              <a:t>defining </a:t>
            </a:r>
            <a:r>
              <a:rPr lang="en-US" altLang="zh-CN" dirty="0"/>
              <a:t>out of band gain</a:t>
            </a:r>
            <a:endParaRPr lang="zh-CN" altLang="zh-CN" dirty="0"/>
          </a:p>
          <a:p>
            <a:pPr lvl="1" hangingPunct="0"/>
            <a:r>
              <a:rPr lang="en-US" altLang="zh-CN" dirty="0"/>
              <a:t>Signal from the donor node</a:t>
            </a:r>
            <a:endParaRPr lang="zh-CN" altLang="zh-CN" dirty="0"/>
          </a:p>
          <a:p>
            <a:pPr lvl="1" hangingPunct="0"/>
            <a:r>
              <a:rPr lang="en-US" altLang="zh-CN" dirty="0"/>
              <a:t>T</a:t>
            </a:r>
            <a:r>
              <a:rPr lang="en-US" altLang="zh-CN" dirty="0" smtClean="0"/>
              <a:t>he </a:t>
            </a:r>
            <a:r>
              <a:rPr lang="en-US" altLang="zh-CN" dirty="0"/>
              <a:t>unwanted signals from other nodes or systems </a:t>
            </a:r>
            <a:endParaRPr lang="zh-CN" altLang="zh-CN" dirty="0"/>
          </a:p>
          <a:p>
            <a:pPr lvl="1"/>
            <a:r>
              <a:rPr lang="en-US" altLang="zh-CN" dirty="0"/>
              <a:t>T</a:t>
            </a:r>
            <a:r>
              <a:rPr lang="en-US" altLang="zh-CN" dirty="0" smtClean="0"/>
              <a:t>he </a:t>
            </a:r>
            <a:r>
              <a:rPr lang="en-US" altLang="zh-CN" dirty="0"/>
              <a:t>wanted signals from other nodes or systems.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0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84</Words>
  <Application>Microsoft Office PowerPoint</Application>
  <PresentationFormat>全屏显示(4:3)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other RF radiated requirements</vt:lpstr>
      <vt:lpstr>Tx intermodulation</vt:lpstr>
      <vt:lpstr>Rx intermodulation</vt:lpstr>
      <vt:lpstr>Out of band gain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other RF radiated requirements</dc:title>
  <dc:creator>单惠平</dc:creator>
  <cp:lastModifiedBy>CATT</cp:lastModifiedBy>
  <cp:revision>4</cp:revision>
  <dcterms:created xsi:type="dcterms:W3CDTF">2021-05-24T08:57:52Z</dcterms:created>
  <dcterms:modified xsi:type="dcterms:W3CDTF">2021-05-25T09:03:12Z</dcterms:modified>
</cp:coreProperties>
</file>