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666488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99-e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May 19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27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2021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2060848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</a:t>
            </a:r>
            <a:r>
              <a:rPr lang="en-US" altLang="zh-CN" sz="4000" dirty="0" smtClean="0"/>
              <a:t>overhead consideration for multiplexing UCI and PTRS on PUSCH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R4-2108503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“Total number of bits per slot</a:t>
            </a:r>
            <a:r>
              <a:rPr lang="en-US" altLang="zh-CN" dirty="0" smtClean="0"/>
              <a:t>” and “</a:t>
            </a:r>
            <a:r>
              <a:rPr lang="en-GB" altLang="zh-CN" dirty="0"/>
              <a:t>Total symbols per slot</a:t>
            </a:r>
            <a:r>
              <a:rPr lang="en-US" altLang="zh-CN" dirty="0" smtClean="0"/>
              <a:t>” in the FRC table includes the overhead of CSI part 1, CSI part 2 and PT-RS for the following requirements:</a:t>
            </a:r>
          </a:p>
          <a:p>
            <a:pPr lvl="1"/>
            <a:r>
              <a:rPr lang="en-US" altLang="zh-CN" dirty="0" smtClean="0"/>
              <a:t>8.2.3 and 11.2.1.4 Requirements for UCI multiplexed on PUSCH in both TS 38.104 and TS 38.141-1</a:t>
            </a:r>
          </a:p>
          <a:p>
            <a:pPr lvl="1"/>
            <a:r>
              <a:rPr lang="en-US" altLang="zh-CN" dirty="0" smtClean="0"/>
              <a:t>11.2.2 Requirements for </a:t>
            </a:r>
            <a:r>
              <a:rPr lang="en-US" altLang="zh-CN" i="1" dirty="0" smtClean="0"/>
              <a:t>BS type 2-O </a:t>
            </a:r>
            <a:r>
              <a:rPr lang="en-US" altLang="zh-CN" dirty="0" smtClean="0"/>
              <a:t>with PT-RS configured in both TS 38.104 and TS 38.141-2</a:t>
            </a:r>
          </a:p>
          <a:p>
            <a:r>
              <a:rPr lang="en-US" altLang="zh-CN" dirty="0" smtClean="0"/>
              <a:t>It is causing confusion for the FRC of PUSCH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149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12776"/>
            <a:ext cx="10972800" cy="4781127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Consider the overhead of UCI for channel bits calculation</a:t>
            </a:r>
          </a:p>
          <a:p>
            <a:pPr lvl="1"/>
            <a:r>
              <a:rPr lang="en-US" altLang="zh-CN" dirty="0" smtClean="0"/>
              <a:t>Consider </a:t>
            </a:r>
            <a:r>
              <a:rPr lang="en-US" altLang="zh-CN" dirty="0"/>
              <a:t>the REs taken up by CSI part 1 and </a:t>
            </a:r>
            <a:r>
              <a:rPr lang="en-US" altLang="zh-CN" dirty="0" smtClean="0"/>
              <a:t>CSI part </a:t>
            </a:r>
            <a:r>
              <a:rPr lang="en-US" altLang="zh-CN" dirty="0"/>
              <a:t>2 in the “bits per slot” and “REs per slot” </a:t>
            </a:r>
            <a:r>
              <a:rPr lang="en-US" altLang="zh-CN" dirty="0" smtClean="0"/>
              <a:t>calculation. </a:t>
            </a:r>
          </a:p>
          <a:p>
            <a:pPr lvl="2"/>
            <a:r>
              <a:rPr lang="en-US" altLang="zh-CN" dirty="0" smtClean="0"/>
              <a:t>Option 1: </a:t>
            </a:r>
          </a:p>
          <a:p>
            <a:pPr lvl="3"/>
            <a:r>
              <a:rPr lang="en-US" altLang="zh-CN" dirty="0" smtClean="0"/>
              <a:t>The </a:t>
            </a:r>
            <a:r>
              <a:rPr lang="en-US" altLang="zh-CN" dirty="0"/>
              <a:t>FRC should only take into account the REs that are taken up by PUSCH payload data and exclude REs taken up by CSI part 1 and CSI part 2.</a:t>
            </a:r>
          </a:p>
          <a:p>
            <a:pPr lvl="3"/>
            <a:r>
              <a:rPr lang="en-US" altLang="zh-CN" dirty="0" smtClean="0"/>
              <a:t>Update </a:t>
            </a:r>
            <a:r>
              <a:rPr lang="en-US" altLang="zh-CN" dirty="0"/>
              <a:t>the FRC, if required.</a:t>
            </a:r>
          </a:p>
          <a:p>
            <a:pPr lvl="3"/>
            <a:r>
              <a:rPr lang="en-US" altLang="zh-CN" dirty="0" smtClean="0"/>
              <a:t>Add </a:t>
            </a:r>
            <a:r>
              <a:rPr lang="en-US" altLang="zh-CN" dirty="0"/>
              <a:t>a note to explain that “bits per slot” and “REs per slot” does not include the REs taken up by CSI part 1 and CSI part 2.</a:t>
            </a:r>
          </a:p>
          <a:p>
            <a:pPr lvl="2"/>
            <a:r>
              <a:rPr lang="en-US" altLang="zh-CN" dirty="0" smtClean="0"/>
              <a:t>Option 2: </a:t>
            </a:r>
          </a:p>
          <a:p>
            <a:pPr lvl="3"/>
            <a:r>
              <a:rPr lang="en-US" altLang="zh-CN" dirty="0" smtClean="0"/>
              <a:t>The </a:t>
            </a:r>
            <a:r>
              <a:rPr lang="en-US" altLang="zh-CN" dirty="0"/>
              <a:t>FRC should take into account all the REs that are taken up by PUSCH, including REs taken up by CSI part 1 and CSI part 2.</a:t>
            </a:r>
          </a:p>
          <a:p>
            <a:pPr lvl="3"/>
            <a:r>
              <a:rPr lang="en-US" altLang="zh-CN" dirty="0" smtClean="0"/>
              <a:t>Update </a:t>
            </a:r>
            <a:r>
              <a:rPr lang="en-US" altLang="zh-CN" dirty="0"/>
              <a:t>the FRC, if required.</a:t>
            </a:r>
          </a:p>
          <a:p>
            <a:pPr lvl="3"/>
            <a:r>
              <a:rPr lang="en-US" altLang="zh-CN" dirty="0" smtClean="0"/>
              <a:t>Add </a:t>
            </a:r>
            <a:r>
              <a:rPr lang="en-US" altLang="zh-CN" dirty="0"/>
              <a:t>a note to explain that “bits per slot” and “REs per slot” does include the REs taken up by CSI part 1 and CSI part 2.</a:t>
            </a:r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3: </a:t>
            </a:r>
            <a:r>
              <a:rPr lang="en-US" altLang="zh-CN" dirty="0" smtClean="0"/>
              <a:t>Update FRCs to include two rows for “bits per slot” and “REs per slot” each; one including CSI and one excluding CSI.</a:t>
            </a:r>
            <a:endParaRPr lang="en-US" altLang="zh-CN" dirty="0"/>
          </a:p>
          <a:p>
            <a:pPr lvl="2"/>
            <a:r>
              <a:rPr lang="en-US" altLang="zh-CN" dirty="0" smtClean="0"/>
              <a:t>Other </a:t>
            </a:r>
            <a:r>
              <a:rPr lang="en-US" altLang="zh-CN" dirty="0"/>
              <a:t>options not precluded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Consider </a:t>
            </a:r>
            <a:r>
              <a:rPr lang="en-US" altLang="zh-CN" dirty="0"/>
              <a:t>the overhead of PT-RS for “bits per slot” and “REs per slot” calculation and update the corresponding FRCs</a:t>
            </a:r>
            <a:r>
              <a:rPr lang="en-US" altLang="zh-CN" dirty="0" smtClean="0"/>
              <a:t>.</a:t>
            </a:r>
          </a:p>
          <a:p>
            <a:pPr lvl="2"/>
            <a:r>
              <a:rPr lang="en-US" altLang="zh-CN" dirty="0"/>
              <a:t>Update FRCs to include two rows for “bits per slot” and “REs per slot” each; one including </a:t>
            </a:r>
            <a:r>
              <a:rPr lang="en-US" altLang="zh-CN" dirty="0" smtClean="0"/>
              <a:t>PT-RS </a:t>
            </a:r>
            <a:r>
              <a:rPr lang="en-US" altLang="zh-CN" dirty="0"/>
              <a:t>and one excluding </a:t>
            </a:r>
            <a:r>
              <a:rPr lang="en-US" altLang="zh-CN" dirty="0" smtClean="0"/>
              <a:t>PT-RS.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Prepare CRs to update the related FRCs for next meeting as per further discussion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39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4215</TotalTime>
  <Words>386</Words>
  <Application>Microsoft Office PowerPoint</Application>
  <PresentationFormat>宽屏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#99-e  Electronic Meeting, May 19th – 27th, 2021</vt:lpstr>
      <vt:lpstr>Background</vt:lpstr>
      <vt:lpstr>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302</cp:revision>
  <dcterms:created xsi:type="dcterms:W3CDTF">2016-01-12T08:39:50Z</dcterms:created>
  <dcterms:modified xsi:type="dcterms:W3CDTF">2021-05-26T10:14:34Z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(3)UUB2kfoc3UQobzMGWlIA2gPK6jpeiH6eWLGEt3gAH722wl3EZWiovC6yZyMw6wGAHmnh8cuq
F9rbC9sTDgmFqVtHtyYs88x7M4U/Aa+upC4eiN3ZzH3UniHNxL7gkMyB3y5VbRY85KRBvpR9
lTwikQwEWNMyYWQjo1bAcwhX7z8nvbq3DcNsRklqmIXit0rWmwf9mYOScerhIXuf74KVW1wT
346jWVSUMgRnzpBPWX</vt:lpwstr>
  </property>
  <property fmtid="{D5CDD505-2E9C-101B-9397-08002B2CF9AE}" pid="3" name="_2015_ms_pID_7253431">
    <vt:lpwstr>aVGbZ7/IMoIVmPzZnxqqQntQzWPYhugu5BVRgFGuTvzChrauzrw7hu
1i58UtJAblvooIg8XJFKXP97tUJuDO5SqqSS1e5CasNL9Ar5GuSin9D12C4LefKWuZVNsU2v
v2IEfKgn4+r5hRVn45v4msh3hdD31c5yaQkHCdFdmUdnnllfQKRrc9xIdQxwssxChkcA9Hul
9vevDdzKBDXxumfMZ5nU2o89m026/QyTH5us</vt:lpwstr>
  </property>
  <property fmtid="{D5CDD505-2E9C-101B-9397-08002B2CF9AE}" pid="4" name="_2015_ms_pID_7253432">
    <vt:lpwstr>mqn5xMf0+i0+NNsF9MNdtkmGx2RU09IFkQwe
GKJGJY5/ppWH03Tp74FqpoeLQnfhW35q/l+/Je+FlaL3gO7lMYQ=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1620608293</vt:lpwstr>
  </property>
</Properties>
</file>