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304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7" autoAdjust="0"/>
    <p:restoredTop sz="96066" autoAdjust="0"/>
  </p:normalViewPr>
  <p:slideViewPr>
    <p:cSldViewPr>
      <p:cViewPr varScale="1">
        <p:scale>
          <a:sx n="102" d="100"/>
          <a:sy n="102" d="100"/>
        </p:scale>
        <p:origin x="61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1729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4000" b="1" dirty="0"/>
              <a:t>WF on MRTD requirements for FR1 intra-band non-contiguous NR-CA/EN-DC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Huawei, HiSilicon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114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#99-e 	</a:t>
            </a:r>
          </a:p>
          <a:p>
            <a:r>
              <a:rPr lang="en-US" altLang="zh-CN" b="1" dirty="0"/>
              <a:t>Online, 19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– 27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May, 2021</a:t>
            </a:r>
          </a:p>
          <a:p>
            <a:r>
              <a:rPr lang="en-US" altLang="zh-CN" b="1" dirty="0"/>
              <a:t>Agenda: 6.7.2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 dirty="0"/>
              <a:t>R4-2108221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59532" y="1242040"/>
            <a:ext cx="8532948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u="sng" dirty="0"/>
              <a:t>For supporting FR1 intra-band non-contiguous NR-CA/EN-DC in non-co-located deployment, at least the following aspects need to be studied</a:t>
            </a:r>
            <a:r>
              <a:rPr lang="en-US" sz="2400" dirty="0"/>
              <a:t>: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200" dirty="0"/>
              <a:t>Baseline on UE RF architecture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200" dirty="0"/>
              <a:t>Baseline on BS architecture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200" dirty="0"/>
              <a:t>Power imbalance between 2 CCs in the same band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200" dirty="0"/>
              <a:t>MRTD and MTTD requirements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200" dirty="0"/>
              <a:t>Potential performance impacts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GB" altLang="zh-CN" sz="2000" dirty="0"/>
          </a:p>
          <a:p>
            <a:endParaRPr lang="en-GB" sz="2400" b="1" u="sng" dirty="0"/>
          </a:p>
          <a:p>
            <a:endParaRPr lang="en-US" sz="2400" b="1" u="sng" dirty="0"/>
          </a:p>
          <a:p>
            <a:pPr lvl="1"/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-27384"/>
            <a:ext cx="88924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 smtClean="0"/>
              <a:t>Potential </a:t>
            </a:r>
            <a:r>
              <a:rPr lang="en-US" altLang="zh-CN" sz="2800" b="1" dirty="0"/>
              <a:t>Scope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6648505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15472</TotalTime>
  <Words>66</Words>
  <Application>Microsoft Office PowerPoint</Application>
  <PresentationFormat>全屏显示(4:3)</PresentationFormat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ＭＳ Ｐゴシック</vt:lpstr>
      <vt:lpstr>宋体</vt:lpstr>
      <vt:lpstr>Arial</vt:lpstr>
      <vt:lpstr>Calibri</vt:lpstr>
      <vt:lpstr>Office テーマ</vt:lpstr>
      <vt:lpstr>WF on MRTD requirements for FR1 intra-band non-contiguous NR-CA/EN-DC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Huawei</cp:lastModifiedBy>
  <cp:revision>581</cp:revision>
  <dcterms:created xsi:type="dcterms:W3CDTF">2017-01-18T16:32:26Z</dcterms:created>
  <dcterms:modified xsi:type="dcterms:W3CDTF">2021-05-26T17:03:41Z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2a613ce1-eaed-499c-a840-7a746a79a7b4</vt:lpwstr>
  </property>
  <property fmtid="{D5CDD505-2E9C-101B-9397-08002B2CF9AE}" pid="4" name="CTP_TimeStamp">
    <vt:lpwstr>2019-11-22 16:14:32Z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(3)bIikDpHJg+c+HhZH26e5W4evsMbLO/aMrLM/7D4/antVOGVi+rM40VDirtU9lhEhzXSaHAxK
MIguP2DnkMznKJKd9J3GnU8z8QYS6Ez+hHvuZP9rh0GM4CU8WSUu8FDed/wVDLzg15aIwAI/
TED5BX7a0PjESHAWBoMdWlBHa3JXPnrEsaXxd8b1L0RnAXffSmcwlw2SQWmTjrr5oL3KkO5S
pfOfWA4tzqNOuZ+y0F</vt:lpwstr>
  </property>
  <property fmtid="{D5CDD505-2E9C-101B-9397-08002B2CF9AE}" pid="10" name="_2015_ms_pID_7253431">
    <vt:lpwstr>ianVPJpkYF8IKiOLZjQMHGo+RofZlv5cdCIW/Jq1u7klprxyUxAoS1
jqfKphZYpj9kShkINrO6ZdfUnKqPqt6WYZWo4s4y+z2LCRXWhcXofyOL2f8duzXH+4HzvTmP
oBTOMKdJBU+G8maWIj0Gr/m+fZ/yjC2E6/t1eH9KyVQ/YF4BSjF7EZzINDFQD17SPLwCU2b1
EWxM2V9goMxIo/GU0Gtaw1W27AluZ66m3gcg</vt:lpwstr>
  </property>
  <property fmtid="{D5CDD505-2E9C-101B-9397-08002B2CF9AE}" pid="11" name="_2015_ms_pID_7253432">
    <vt:lpwstr>1w==</vt:lpwstr>
  </property>
  <property fmtid="{D5CDD505-2E9C-101B-9397-08002B2CF9AE}" pid="12" name="NSCPROP_SA">
    <vt:lpwstr>D:\Project_3GPP\2020_02_RAN4_94\Pre-meeting Study\Rel-16 RRM enh\draft R4-2002251 WF on FR2 inter-band CA requirement_v3.0.pptx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1621854988</vt:lpwstr>
  </property>
</Properties>
</file>