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T1" initials="CATT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56DB7B-684B-4DC6-9795-435842362927}" v="1" dt="2021-05-26T08:39:52.7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2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6A2EC-EC1D-4218-9C41-5141A42C13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3C2E93-BBB0-41F6-893B-F48BABE9CC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5AFD0-7852-414E-9C01-9E86C1C3A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6B4B08-B07A-415C-908E-1A3874C37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146946-643A-4812-BFB8-70EDEF64C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77613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FFB2B-D23E-4131-866B-B6DA98BDB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E2B2A5-6F96-43B1-AB16-427660687A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DA911A-C1C7-4A63-8AC9-083D9698E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6C40FD-27F8-41BD-9E6B-B39D9C1AC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F4FC7C-5062-4571-B0AF-03D9C080C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35485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06ED77-3E4A-45D7-B456-B2E7F5E1E0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E17E76-15FD-440D-AE06-359382D64E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338FB-AA0A-4117-BE0B-C5DBEA315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764AA9-7580-4FBD-A55C-ECC2795C1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E7D54D-C16E-4FBD-AA38-DD872C6D8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91475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0F125-B147-48AF-ADED-C9F122DE9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06A222-6514-452C-9F74-9808C8B1BB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B05E9-C5F8-4B98-9626-68AB58768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744153-E135-4D53-931A-94CD49105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6F62F9-C6B8-4A31-8663-BEF607F6C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2488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56984-1874-4FDB-B18A-6C7C1F51C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57460F-5D60-47A5-9B84-EF63C4ADA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3C471C-5E29-4930-83EC-5710CDCFA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BE4F8-FE60-4426-8D6D-528B26B9C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F91E5E-E927-4508-B428-4F50CF1BC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3437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D2978-3845-4787-8FAC-3AEAD4CA0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25855-12EA-43C1-8834-2BD4706A01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D33E67-E4F1-4422-AB24-06CC4B4FF4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4B5509-0D30-48E4-A9C2-E7002326F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D10B2F-F0DF-49E8-8BA5-40322B82D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16CD82-3A26-48B8-924C-16F4DDDF2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10356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E0295-7804-4E67-A372-B5EA5CFDE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C6FFAF-B32F-4345-B2A9-FE08984F5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F4E4B6-3D81-4CDF-AA6A-66741C6E0C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318C66-9BBC-4284-BA40-B1C35183E4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FEA956-7601-4AB1-9749-A7B5A03F8D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8770AF-2F14-4F8F-A071-3767D8280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E4CEC2-273F-49B6-8B5C-512E42CD7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C9C7FF-5AB4-478D-989B-1C0BAED1E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24926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9D699-F406-48F4-AD30-BCA63BF35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CEA304-4E54-4CFF-A69F-6C21B8362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87D4D4-C96B-4EA0-A1FE-1E0FD604D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95262F-C473-41F6-859B-89DFCDA4E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49753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9B8B6A-F041-4352-B810-0723BFB33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521CD9-B64A-4F72-BB0F-989CA77B6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6B28A3-4DD0-4A9F-95C6-47D533F02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02284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3034D-3551-477F-9C53-E25FD2551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15B6E4-EA9A-42D2-8FB4-4212286C5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093A34-AAEF-4BE7-8E8D-1E26A92F40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B8AA9D-5C62-4915-85A5-C5E71558A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6FE42E-4E75-4B68-9F4F-FE4518555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6D897-6AAE-4148-8508-B68777E3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41427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F41CD-7F99-44D3-B758-80E15637E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46BF8F-6384-47DD-8E2C-A8CB82AF6D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2FEB40-B820-4055-A160-0318BA0A67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D8658B-778D-427D-994C-27F0D17BA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F02386-6458-4B0A-8A53-7FEC13FA8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D420CC-1E30-4288-A089-5C6FA9D02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046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EBA3F1-9A7C-4132-A527-B809E3531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DB2998-409D-47C1-9695-D6E735416D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C48790-67AF-40FD-AA48-43C7CEA77A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AEF75-B0F0-48B7-BA72-F502AA5804CA}" type="datetimeFigureOut">
              <a:rPr lang="sv-SE" smtClean="0"/>
              <a:t>2021-05-26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09703-3E8A-4182-8833-925A2FC2B0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9FDC1A-690C-4D7A-BE2F-1DB04B4B1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5684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FDE7A-7BF9-4244-B5FE-80EE4DF906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WF on Repeater Requirements for TDD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98FAA9-D7AE-49B9-9611-C6EF325708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</a:t>
            </a:r>
          </a:p>
          <a:p>
            <a:r>
              <a:rPr lang="sv-SE" dirty="0"/>
              <a:t>R4-2108083</a:t>
            </a:r>
          </a:p>
        </p:txBody>
      </p:sp>
    </p:spTree>
    <p:extLst>
      <p:ext uri="{BB962C8B-B14F-4D97-AF65-F5344CB8AC3E}">
        <p14:creationId xmlns:p14="http://schemas.microsoft.com/office/powerpoint/2010/main" val="2971529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7D648-1A1B-4B20-AE87-34E3DF299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TDD switching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594363-82A0-41CE-B37B-BF2A5BD8FA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141" y="1510036"/>
            <a:ext cx="10515600" cy="3268889"/>
          </a:xfrm>
        </p:spPr>
        <p:txBody>
          <a:bodyPr>
            <a:normAutofit fontScale="77500" lnSpcReduction="20000"/>
          </a:bodyPr>
          <a:lstStyle/>
          <a:p>
            <a:r>
              <a:rPr lang="sv-SE" dirty="0"/>
              <a:t>The following figure is taken as a baseline</a:t>
            </a:r>
          </a:p>
          <a:p>
            <a:r>
              <a:rPr lang="sv-SE" dirty="0"/>
              <a:t>To elaborate further:</a:t>
            </a:r>
          </a:p>
          <a:p>
            <a:pPr lvl="1"/>
            <a:r>
              <a:rPr lang="sv-SE" dirty="0"/>
              <a:t>How to differentiate the two directions (UL/DL) in the diagram and the requirements ?</a:t>
            </a:r>
          </a:p>
          <a:p>
            <a:pPr lvl="1"/>
            <a:r>
              <a:rPr lang="sv-SE" dirty="0"/>
              <a:t>How to measure gain switching ?</a:t>
            </a:r>
          </a:p>
          <a:p>
            <a:pPr lvl="2"/>
            <a:r>
              <a:rPr lang="sv-SE" dirty="0"/>
              <a:t>Stimulus signal should remain ON for the whole time or also switch ON/OFF at TDD switching times?</a:t>
            </a:r>
          </a:p>
          <a:p>
            <a:pPr lvl="2"/>
            <a:r>
              <a:rPr lang="sv-SE" dirty="0"/>
              <a:t>How to specify requirement to avoid stimulus signal power being measured (for OTA) ?</a:t>
            </a:r>
          </a:p>
          <a:p>
            <a:pPr lvl="2"/>
            <a:r>
              <a:rPr lang="sv-SE" dirty="0"/>
              <a:t>Are the above questions only conformance or are they relevant for how the core requirement is specified?</a:t>
            </a:r>
          </a:p>
          <a:p>
            <a:pPr lvl="1"/>
            <a:r>
              <a:rPr lang="sv-SE" dirty="0"/>
              <a:t>Whether there is any requirement impact from the connection between DL switching occasion and UL switching occasion or can they be treated independently ?</a:t>
            </a:r>
          </a:p>
          <a:p>
            <a:pPr lvl="1"/>
            <a:r>
              <a:rPr lang="sv-SE" dirty="0"/>
              <a:t>Whether the test can be merged to other requirements such as output power, off power, EVM, etc</a:t>
            </a:r>
          </a:p>
          <a:p>
            <a:pPr lvl="1"/>
            <a:r>
              <a:rPr lang="sv-SE" dirty="0"/>
              <a:t>Further refine the figure is not excluded. Repeater gain for DL and UL can be different.</a:t>
            </a:r>
          </a:p>
          <a:p>
            <a:pPr lvl="1"/>
            <a:r>
              <a:rPr lang="sv-SE" dirty="0"/>
              <a:t>How to name the requirement.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EC3754-420C-4DE8-A2F6-F362C268024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397" y="4778925"/>
            <a:ext cx="6181725" cy="1609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3196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E5A61-96D1-40DC-9CEF-188292A71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Group delay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2F5CE-1E32-44D4-951D-25C2620F8A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Is a group delay requirement needed ?</a:t>
            </a:r>
          </a:p>
          <a:p>
            <a:pPr lvl="1"/>
            <a:r>
              <a:rPr lang="sv-SE" dirty="0"/>
              <a:t>Would a group </a:t>
            </a:r>
            <a:r>
              <a:rPr lang="sv-SE" dirty="0" err="1"/>
              <a:t>delay</a:t>
            </a:r>
            <a:r>
              <a:rPr lang="sv-SE" dirty="0"/>
              <a:t> </a:t>
            </a:r>
            <a:r>
              <a:rPr lang="sv-SE" dirty="0" err="1"/>
              <a:t>requirement</a:t>
            </a:r>
            <a:r>
              <a:rPr lang="sv-SE" dirty="0"/>
              <a:t> or </a:t>
            </a:r>
            <a:r>
              <a:rPr lang="sv-SE" dirty="0" err="1"/>
              <a:t>excessively</a:t>
            </a:r>
            <a:r>
              <a:rPr lang="sv-SE" dirty="0"/>
              <a:t> long </a:t>
            </a:r>
            <a:r>
              <a:rPr lang="sv-SE" dirty="0" err="1"/>
              <a:t>group</a:t>
            </a:r>
            <a:r>
              <a:rPr lang="sv-SE" dirty="0"/>
              <a:t> </a:t>
            </a:r>
            <a:r>
              <a:rPr lang="sv-SE" dirty="0" err="1"/>
              <a:t>delay</a:t>
            </a:r>
            <a:r>
              <a:rPr lang="sv-SE" dirty="0"/>
              <a:t> constrain </a:t>
            </a:r>
            <a:r>
              <a:rPr lang="sv-SE" dirty="0" err="1"/>
              <a:t>certain</a:t>
            </a:r>
            <a:r>
              <a:rPr lang="sv-SE" dirty="0"/>
              <a:t> implementations or </a:t>
            </a:r>
            <a:r>
              <a:rPr lang="sv-SE" dirty="0" err="1"/>
              <a:t>deployments</a:t>
            </a:r>
            <a:r>
              <a:rPr lang="sv-SE" dirty="0"/>
              <a:t> ?</a:t>
            </a:r>
          </a:p>
          <a:p>
            <a:pPr lvl="1"/>
            <a:r>
              <a:rPr lang="sv-SE" dirty="0"/>
              <a:t>Should a group delay requirement apply only to an integrated repeater ?</a:t>
            </a:r>
          </a:p>
        </p:txBody>
      </p:sp>
    </p:spTree>
    <p:extLst>
      <p:ext uri="{BB962C8B-B14F-4D97-AF65-F5344CB8AC3E}">
        <p14:creationId xmlns:p14="http://schemas.microsoft.com/office/powerpoint/2010/main" val="1529976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207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Repeater Requirements for TDD</vt:lpstr>
      <vt:lpstr>TDD switching requirement</vt:lpstr>
      <vt:lpstr>Group delay requirement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repeaters TDD requirements</dc:title>
  <dc:creator>Thomas Chapman</dc:creator>
  <cp:lastModifiedBy>Thomas Chapman</cp:lastModifiedBy>
  <cp:revision>7</cp:revision>
  <dcterms:created xsi:type="dcterms:W3CDTF">2021-05-22T16:24:44Z</dcterms:created>
  <dcterms:modified xsi:type="dcterms:W3CDTF">2021-05-26T15:55:01Z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D:\RAN4 Meeting Doc\RAN4_99e\RAN4 management\GTW_May26\draft R4-210xxxx WF on TDD requirements v3.pptx</vt:lpwstr>
  </property>
</Properties>
</file>