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CD22AC-12D0-4656-A18D-887A8670FAE7}" v="2" dt="2021-05-26T03:54:39.0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24ddce14-b8f7-4f54-af74-631294b67ab0" providerId="ADAL" clId="{65CD22AC-12D0-4656-A18D-887A8670FAE7}"/>
    <pc:docChg chg="undo redo custSel addSld delSld modSld sldOrd">
      <pc:chgData name="Shvodian, Bill" userId="24ddce14-b8f7-4f54-af74-631294b67ab0" providerId="ADAL" clId="{65CD22AC-12D0-4656-A18D-887A8670FAE7}" dt="2021-05-26T03:54:47.045" v="1404" actId="6549"/>
      <pc:docMkLst>
        <pc:docMk/>
      </pc:docMkLst>
      <pc:sldChg chg="addSp delSp modSp mod">
        <pc:chgData name="Shvodian, Bill" userId="24ddce14-b8f7-4f54-af74-631294b67ab0" providerId="ADAL" clId="{65CD22AC-12D0-4656-A18D-887A8670FAE7}" dt="2021-05-26T03:54:47.045" v="1404" actId="6549"/>
        <pc:sldMkLst>
          <pc:docMk/>
          <pc:sldMk cId="1087857253" sldId="256"/>
        </pc:sldMkLst>
        <pc:spChg chg="mod">
          <ac:chgData name="Shvodian, Bill" userId="24ddce14-b8f7-4f54-af74-631294b67ab0" providerId="ADAL" clId="{65CD22AC-12D0-4656-A18D-887A8670FAE7}" dt="2021-05-26T03:54:19.631" v="1397" actId="6549"/>
          <ac:spMkLst>
            <pc:docMk/>
            <pc:sldMk cId="1087857253" sldId="256"/>
            <ac:spMk id="3" creationId="{2597FD7E-9FED-4C8C-94F0-A60F5B443593}"/>
          </ac:spMkLst>
        </pc:spChg>
        <pc:spChg chg="add del">
          <ac:chgData name="Shvodian, Bill" userId="24ddce14-b8f7-4f54-af74-631294b67ab0" providerId="ADAL" clId="{65CD22AC-12D0-4656-A18D-887A8670FAE7}" dt="2021-05-26T03:54:25.082" v="1399" actId="22"/>
          <ac:spMkLst>
            <pc:docMk/>
            <pc:sldMk cId="1087857253" sldId="256"/>
            <ac:spMk id="5" creationId="{07977983-7939-4525-8165-A0481C42C36F}"/>
          </ac:spMkLst>
        </pc:spChg>
        <pc:spChg chg="add mod">
          <ac:chgData name="Shvodian, Bill" userId="24ddce14-b8f7-4f54-af74-631294b67ab0" providerId="ADAL" clId="{65CD22AC-12D0-4656-A18D-887A8670FAE7}" dt="2021-05-26T03:54:47.045" v="1404" actId="6549"/>
          <ac:spMkLst>
            <pc:docMk/>
            <pc:sldMk cId="1087857253" sldId="256"/>
            <ac:spMk id="6" creationId="{73CDB509-6FCF-410C-9C1C-C536FE633273}"/>
          </ac:spMkLst>
        </pc:spChg>
      </pc:sldChg>
      <pc:sldChg chg="modSp mod">
        <pc:chgData name="Shvodian, Bill" userId="24ddce14-b8f7-4f54-af74-631294b67ab0" providerId="ADAL" clId="{65CD22AC-12D0-4656-A18D-887A8670FAE7}" dt="2021-05-25T18:42:30.763" v="1375" actId="6549"/>
        <pc:sldMkLst>
          <pc:docMk/>
          <pc:sldMk cId="2133068278" sldId="257"/>
        </pc:sldMkLst>
        <pc:spChg chg="mod">
          <ac:chgData name="Shvodian, Bill" userId="24ddce14-b8f7-4f54-af74-631294b67ab0" providerId="ADAL" clId="{65CD22AC-12D0-4656-A18D-887A8670FAE7}" dt="2021-05-25T18:42:30.763" v="1375" actId="6549"/>
          <ac:spMkLst>
            <pc:docMk/>
            <pc:sldMk cId="2133068278" sldId="257"/>
            <ac:spMk id="2" creationId="{5AF3A655-52CE-4347-9752-B65E48364BB5}"/>
          </ac:spMkLst>
        </pc:spChg>
        <pc:spChg chg="mod">
          <ac:chgData name="Shvodian, Bill" userId="24ddce14-b8f7-4f54-af74-631294b67ab0" providerId="ADAL" clId="{65CD22AC-12D0-4656-A18D-887A8670FAE7}" dt="2021-05-25T17:53:33.748" v="1243" actId="20577"/>
          <ac:spMkLst>
            <pc:docMk/>
            <pc:sldMk cId="2133068278" sldId="257"/>
            <ac:spMk id="3" creationId="{94C4912B-4DAA-4454-9363-682905892DD2}"/>
          </ac:spMkLst>
        </pc:spChg>
      </pc:sldChg>
      <pc:sldChg chg="modSp mod">
        <pc:chgData name="Shvodian, Bill" userId="24ddce14-b8f7-4f54-af74-631294b67ab0" providerId="ADAL" clId="{65CD22AC-12D0-4656-A18D-887A8670FAE7}" dt="2021-05-25T18:44:29.114" v="1395" actId="20577"/>
        <pc:sldMkLst>
          <pc:docMk/>
          <pc:sldMk cId="2944970484" sldId="259"/>
        </pc:sldMkLst>
        <pc:spChg chg="mod">
          <ac:chgData name="Shvodian, Bill" userId="24ddce14-b8f7-4f54-af74-631294b67ab0" providerId="ADAL" clId="{65CD22AC-12D0-4656-A18D-887A8670FAE7}" dt="2021-05-25T18:44:29.114" v="1395" actId="20577"/>
          <ac:spMkLst>
            <pc:docMk/>
            <pc:sldMk cId="2944970484" sldId="259"/>
            <ac:spMk id="3" creationId="{312F4080-EBE6-47E8-8E64-21678CC1B082}"/>
          </ac:spMkLst>
        </pc:spChg>
      </pc:sldChg>
      <pc:sldChg chg="addSp modSp mod">
        <pc:chgData name="Shvodian, Bill" userId="24ddce14-b8f7-4f54-af74-631294b67ab0" providerId="ADAL" clId="{65CD22AC-12D0-4656-A18D-887A8670FAE7}" dt="2021-05-25T18:44:07.856" v="1389" actId="1076"/>
        <pc:sldMkLst>
          <pc:docMk/>
          <pc:sldMk cId="2266347858" sldId="261"/>
        </pc:sldMkLst>
        <pc:spChg chg="mod">
          <ac:chgData name="Shvodian, Bill" userId="24ddce14-b8f7-4f54-af74-631294b67ab0" providerId="ADAL" clId="{65CD22AC-12D0-4656-A18D-887A8670FAE7}" dt="2021-05-25T18:44:04.863" v="1388" actId="27636"/>
          <ac:spMkLst>
            <pc:docMk/>
            <pc:sldMk cId="2266347858" sldId="261"/>
            <ac:spMk id="3" creationId="{899B8617-700B-4C9D-9CDE-9ADBF3755AA9}"/>
          </ac:spMkLst>
        </pc:spChg>
        <pc:picChg chg="add mod">
          <ac:chgData name="Shvodian, Bill" userId="24ddce14-b8f7-4f54-af74-631294b67ab0" providerId="ADAL" clId="{65CD22AC-12D0-4656-A18D-887A8670FAE7}" dt="2021-05-25T18:44:07.856" v="1389" actId="1076"/>
          <ac:picMkLst>
            <pc:docMk/>
            <pc:sldMk cId="2266347858" sldId="261"/>
            <ac:picMk id="4" creationId="{CAFE103B-02AF-4272-9E47-6BC0716B1F32}"/>
          </ac:picMkLst>
        </pc:picChg>
      </pc:sldChg>
      <pc:sldChg chg="modSp new mod">
        <pc:chgData name="Shvodian, Bill" userId="24ddce14-b8f7-4f54-af74-631294b67ab0" providerId="ADAL" clId="{65CD22AC-12D0-4656-A18D-887A8670FAE7}" dt="2021-05-25T17:52:51.386" v="1219"/>
        <pc:sldMkLst>
          <pc:docMk/>
          <pc:sldMk cId="600499959" sldId="262"/>
        </pc:sldMkLst>
        <pc:spChg chg="mod">
          <ac:chgData name="Shvodian, Bill" userId="24ddce14-b8f7-4f54-af74-631294b67ab0" providerId="ADAL" clId="{65CD22AC-12D0-4656-A18D-887A8670FAE7}" dt="2021-05-25T17:52:35.595" v="1218" actId="20577"/>
          <ac:spMkLst>
            <pc:docMk/>
            <pc:sldMk cId="600499959" sldId="262"/>
            <ac:spMk id="2" creationId="{04FA27F6-7BB9-4E1D-AA12-89EBED4EA09A}"/>
          </ac:spMkLst>
        </pc:spChg>
        <pc:spChg chg="mod">
          <ac:chgData name="Shvodian, Bill" userId="24ddce14-b8f7-4f54-af74-631294b67ab0" providerId="ADAL" clId="{65CD22AC-12D0-4656-A18D-887A8670FAE7}" dt="2021-05-25T17:52:51.386" v="1219"/>
          <ac:spMkLst>
            <pc:docMk/>
            <pc:sldMk cId="600499959" sldId="262"/>
            <ac:spMk id="3" creationId="{E42B5F6C-8E95-4B3C-B603-720978EC32E8}"/>
          </ac:spMkLst>
        </pc:spChg>
      </pc:sldChg>
      <pc:sldChg chg="modSp new del mod ord">
        <pc:chgData name="Shvodian, Bill" userId="24ddce14-b8f7-4f54-af74-631294b67ab0" providerId="ADAL" clId="{65CD22AC-12D0-4656-A18D-887A8670FAE7}" dt="2021-05-24T18:13:06.296" v="1191" actId="2696"/>
        <pc:sldMkLst>
          <pc:docMk/>
          <pc:sldMk cId="2241195561" sldId="262"/>
        </pc:sldMkLst>
        <pc:spChg chg="mod">
          <ac:chgData name="Shvodian, Bill" userId="24ddce14-b8f7-4f54-af74-631294b67ab0" providerId="ADAL" clId="{65CD22AC-12D0-4656-A18D-887A8670FAE7}" dt="2021-05-24T17:59:47.976" v="1069" actId="20577"/>
          <ac:spMkLst>
            <pc:docMk/>
            <pc:sldMk cId="2241195561" sldId="262"/>
            <ac:spMk id="2" creationId="{FA6619DA-0E0F-43EF-8DD7-1F279F779A93}"/>
          </ac:spMkLst>
        </pc:spChg>
        <pc:spChg chg="mod">
          <ac:chgData name="Shvodian, Bill" userId="24ddce14-b8f7-4f54-af74-631294b67ab0" providerId="ADAL" clId="{65CD22AC-12D0-4656-A18D-887A8670FAE7}" dt="2021-05-24T18:00:14.914" v="1083" actId="20577"/>
          <ac:spMkLst>
            <pc:docMk/>
            <pc:sldMk cId="2241195561" sldId="262"/>
            <ac:spMk id="3" creationId="{6E08005A-5D28-48CF-B063-0E5B51AB29A5}"/>
          </ac:spMkLst>
        </pc:spChg>
      </pc:sldChg>
      <pc:sldChg chg="delSp modSp new del mod">
        <pc:chgData name="Shvodian, Bill" userId="24ddce14-b8f7-4f54-af74-631294b67ab0" providerId="ADAL" clId="{65CD22AC-12D0-4656-A18D-887A8670FAE7}" dt="2021-05-24T18:13:09.953" v="1192" actId="2696"/>
        <pc:sldMkLst>
          <pc:docMk/>
          <pc:sldMk cId="3240666348" sldId="263"/>
        </pc:sldMkLst>
        <pc:spChg chg="mod">
          <ac:chgData name="Shvodian, Bill" userId="24ddce14-b8f7-4f54-af74-631294b67ab0" providerId="ADAL" clId="{65CD22AC-12D0-4656-A18D-887A8670FAE7}" dt="2021-05-24T18:10:22.817" v="1188" actId="20577"/>
          <ac:spMkLst>
            <pc:docMk/>
            <pc:sldMk cId="3240666348" sldId="263"/>
            <ac:spMk id="2" creationId="{897EBC19-0010-4B0C-A68B-3DDFFA10C082}"/>
          </ac:spMkLst>
        </pc:spChg>
        <pc:spChg chg="del">
          <ac:chgData name="Shvodian, Bill" userId="24ddce14-b8f7-4f54-af74-631294b67ab0" providerId="ADAL" clId="{65CD22AC-12D0-4656-A18D-887A8670FAE7}" dt="2021-05-24T18:12:42.354" v="1190" actId="478"/>
          <ac:spMkLst>
            <pc:docMk/>
            <pc:sldMk cId="3240666348" sldId="263"/>
            <ac:spMk id="3" creationId="{1D8FBC7E-C622-4721-B25D-EBBC3651E02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CEC6E-1E16-420E-BA1F-8D2965C06B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50283B-A33E-442C-953A-B97EB7B144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D2D7FB-0057-44B1-8B3E-116C8F8F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9D3D-1A87-4840-9B86-88E74A576BA0}" type="datetimeFigureOut">
              <a:rPr lang="en-US" smtClean="0"/>
              <a:t>05/25/2021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553D6-8CDD-4EDD-8095-434C55C9C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1F340C-25FB-461C-A202-25082C4F9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762A-8FF9-4DDA-B4A2-3837B7DE3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053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D2338-B231-42E6-B584-F10CDB48D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CBFDF6-ACBA-4F19-975F-39A234FA8C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5D82B-56ED-4FEF-B700-402973EE6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9D3D-1A87-4840-9B86-88E74A576BA0}" type="datetimeFigureOut">
              <a:rPr lang="en-US" smtClean="0"/>
              <a:t>05/25/2021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06960D-E17F-411C-A622-59E9A1C8D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BD846-2734-44CD-B0EE-A1C77CEF7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762A-8FF9-4DDA-B4A2-3837B7DE3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234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3BABAA-D102-4ECC-988A-B287B9448E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FD860B-D343-4E7A-B914-108F622AA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B3C6A-2BFD-4F49-AED2-E49292E26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9D3D-1A87-4840-9B86-88E74A576BA0}" type="datetimeFigureOut">
              <a:rPr lang="en-US" smtClean="0"/>
              <a:t>05/25/2021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D4EDC-B77E-4992-863B-6D6A8E1A4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52039-0443-4FD6-ABEF-74B5FF4A8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762A-8FF9-4DDA-B4A2-3837B7DE3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35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E21FF-279A-48E3-8014-E3B2DC5FC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7C9D17-487A-4007-B8B0-5AA3A56F2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09E53-60F9-4D70-901A-46E3D6B07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9D3D-1A87-4840-9B86-88E74A576BA0}" type="datetimeFigureOut">
              <a:rPr lang="en-US" smtClean="0"/>
              <a:t>05/25/2021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5FAEA5-5448-439C-B7DF-1DE78D115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19FEE1-16A0-436F-BE2E-2147DFC13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762A-8FF9-4DDA-B4A2-3837B7DE3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191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BD00C-3ABF-4D6D-A7A2-070017B11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75D9AE-C0DC-429C-8E3C-485BA4184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96BBA4-ABA4-4A32-A2B7-293D0FD0C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9D3D-1A87-4840-9B86-88E74A576BA0}" type="datetimeFigureOut">
              <a:rPr lang="en-US" smtClean="0"/>
              <a:t>05/25/2021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14739B-11A5-4CC1-9929-8E408CD68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FE929-7D42-4315-93B5-FAB480B7F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762A-8FF9-4DDA-B4A2-3837B7DE3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037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3CE36-C644-4B77-BD1D-D24FD7B5A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8D398-2EB2-4617-877C-32ED95155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6F30AE-BE42-49D5-9A93-91C19C91B0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B24FF-3B88-4EA7-8959-7C017BCC1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9D3D-1A87-4840-9B86-88E74A576BA0}" type="datetimeFigureOut">
              <a:rPr lang="en-US" smtClean="0"/>
              <a:t>05/25/2021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897437-CBE0-4670-A186-4BBF1044F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FA9A1C-F8B5-4B15-9082-5C40C109C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762A-8FF9-4DDA-B4A2-3837B7DE3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132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1E5CF-8CAA-4BAB-BB83-EBB3CA919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714509-B333-4596-95D5-C6E63D8548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CD637A-0F57-40A0-807B-3FAF3D1D0C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4E69F5-D349-428C-BC06-E5B5BA5FCE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330378-09F2-4B5C-9318-35525F1F3D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774B3-96BC-4859-A087-E6DC1B8B4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9D3D-1A87-4840-9B86-88E74A576BA0}" type="datetimeFigureOut">
              <a:rPr lang="en-US" smtClean="0"/>
              <a:t>05/25/2021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DA705D-26EE-4C74-B1ED-5A12327BB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B39A61-1269-4755-BD4A-C461BAF88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762A-8FF9-4DDA-B4A2-3837B7DE3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737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ACD8E-450E-4788-9A54-A7E95CC98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730CB8-EC49-4955-A0B5-E06236F60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9D3D-1A87-4840-9B86-88E74A576BA0}" type="datetimeFigureOut">
              <a:rPr lang="en-US" smtClean="0"/>
              <a:t>05/25/2021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1B1CA4-8E37-4C30-900D-8557EC4AB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F231F6-7604-451A-B3FD-E686A8D1E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762A-8FF9-4DDA-B4A2-3837B7DE3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72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460F1A-1DB6-4B69-9E22-201946283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9D3D-1A87-4840-9B86-88E74A576BA0}" type="datetimeFigureOut">
              <a:rPr lang="en-US" smtClean="0"/>
              <a:t>05/25/2021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A752A4-7D0C-4832-9F3A-9E62AB731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189C28-A38A-441E-A08F-1754E4809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762A-8FF9-4DDA-B4A2-3837B7DE3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950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B3F59-36D6-4945-8159-D2F9A5188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4E112-9D05-4101-BD8F-CA4CD29478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33A248-303D-400C-AE13-EFA6247492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05CDB4-7416-46AA-B198-25055CC8C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9D3D-1A87-4840-9B86-88E74A576BA0}" type="datetimeFigureOut">
              <a:rPr lang="en-US" smtClean="0"/>
              <a:t>05/25/2021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A55F5A-6189-4108-957E-FE4E66FA6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39CB58-9BF0-46F4-8F20-C917F1E23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762A-8FF9-4DDA-B4A2-3837B7DE3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371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39C0C-97B7-4EA6-B271-66A0F1950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238770-60C2-44F8-8579-64727EBAFA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491AC4-AB78-4026-8746-3D8DD5EB5E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2D661C-A32A-463C-BA49-FBA157612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9D3D-1A87-4840-9B86-88E74A576BA0}" type="datetimeFigureOut">
              <a:rPr lang="en-US" smtClean="0"/>
              <a:t>05/25/2021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449CB-A4B6-41B3-9DBF-E2F78DF70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CACEB4-EE8E-477E-BC20-E2509A572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762A-8FF9-4DDA-B4A2-3837B7DE3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59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713A44-E8EA-43C7-91A7-B998E857D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AC7B30-4499-47AC-9F75-4DC6946855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DDEBFA-ACE4-4995-AF60-3AAA4387F8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89D3D-1A87-4840-9B86-88E74A576BA0}" type="datetimeFigureOut">
              <a:rPr lang="en-US" smtClean="0"/>
              <a:t>05/25/2021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44BBD-4867-40AC-8A30-6999735814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F3DED2-083C-472C-913C-E339DAAB23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B762A-8FF9-4DDA-B4A2-3837B7DE3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545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9C8B1-E878-45DA-9253-D1ADE049D0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for general questions for BCS4 (excluding MSD)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97FD7E-9FED-4C8C-94F0-A60F5B4435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T-Mobile USA, Ericsson, 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CDB509-6FCF-410C-9C1C-C536FE633273}"/>
              </a:ext>
            </a:extLst>
          </p:cNvPr>
          <p:cNvSpPr txBox="1"/>
          <p:nvPr/>
        </p:nvSpPr>
        <p:spPr>
          <a:xfrm>
            <a:off x="1114697" y="322217"/>
            <a:ext cx="9849394" cy="64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6629400" algn="r"/>
                <a:tab pos="8460105" algn="r"/>
              </a:tabLst>
            </a:pPr>
            <a:r>
              <a:rPr lang="en-US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3GPP TSG-RAN WG4 Meeting #</a:t>
            </a:r>
            <a:r>
              <a:rPr lang="en-US" sz="12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98-bis-e 	</a:t>
            </a:r>
            <a:r>
              <a:rPr lang="en-US" sz="1800" b="1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	R4-2107821</a:t>
            </a:r>
            <a:endParaRPr lang="en-US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260475" marR="0" indent="-1260475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Electronic Meeting, Apr. 12-20, 2021</a:t>
            </a:r>
            <a:endParaRPr lang="en-US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7857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A27F6-7BB9-4E1D-AA12-89EBED4EA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Comments on </a:t>
            </a:r>
            <a:r>
              <a:rPr lang="en-US" dirty="0" err="1"/>
              <a:t>Signalling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B5F6C-8E95-4B3C-B603-720978EC3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no new </a:t>
            </a:r>
            <a:r>
              <a:rPr lang="en-US" dirty="0" err="1"/>
              <a:t>signalling</a:t>
            </a:r>
            <a:r>
              <a:rPr lang="en-US" dirty="0"/>
              <a:t> (minimum channel BW) then BCS4 could be release independent to Rel-15</a:t>
            </a:r>
          </a:p>
          <a:p>
            <a:r>
              <a:rPr lang="en-US" dirty="0"/>
              <a:t>New  </a:t>
            </a:r>
            <a:r>
              <a:rPr lang="en-US" dirty="0" err="1"/>
              <a:t>signalling</a:t>
            </a:r>
            <a:r>
              <a:rPr lang="en-US" dirty="0"/>
              <a:t> for minimum channel BW would be a new feature, and could only be introduced in Rel-17, so then not Release independent to Rel-15</a:t>
            </a:r>
          </a:p>
          <a:p>
            <a:r>
              <a:rPr lang="en-US" dirty="0"/>
              <a:t>If BCS4 is only available in Rel-17, then likely not available before 2023, so operators would need to request a lot of traditional BCSs.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499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3A655-52CE-4347-9752-B65E48364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Signalling</a:t>
            </a:r>
            <a:r>
              <a:rPr lang="en-US" dirty="0"/>
              <a:t> (already agreed at the May 25</a:t>
            </a:r>
            <a:r>
              <a:rPr lang="en-US" baseline="30000" dirty="0"/>
              <a:t>th</a:t>
            </a:r>
            <a:r>
              <a:rPr lang="en-US" dirty="0"/>
              <a:t> GTW)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4912B-4DAA-4454-9363-682905892D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Option 1) No new </a:t>
            </a:r>
            <a:r>
              <a:rPr lang="en-US" dirty="0" err="1"/>
              <a:t>signalling</a:t>
            </a:r>
            <a:r>
              <a:rPr lang="en-US" dirty="0"/>
              <a:t>. Huawei, Ericsson</a:t>
            </a:r>
          </a:p>
          <a:p>
            <a:r>
              <a:rPr lang="en-US" dirty="0"/>
              <a:t>Option 2) New </a:t>
            </a:r>
            <a:r>
              <a:rPr lang="en-US" dirty="0" err="1"/>
              <a:t>signalling</a:t>
            </a:r>
            <a:r>
              <a:rPr lang="en-US" dirty="0"/>
              <a:t> and BCS4 only Rel-17+, </a:t>
            </a:r>
            <a:r>
              <a:rPr lang="it-IT" dirty="0"/>
              <a:t>OPPO, Qualcomm, Xiaomi, Vivo, MediaTek</a:t>
            </a:r>
            <a:endParaRPr lang="en-US" dirty="0"/>
          </a:p>
          <a:p>
            <a:r>
              <a:rPr lang="en-US" dirty="0"/>
              <a:t>Option 3) No new </a:t>
            </a:r>
            <a:r>
              <a:rPr lang="en-US" dirty="0" err="1"/>
              <a:t>signalling</a:t>
            </a:r>
            <a:r>
              <a:rPr lang="en-US" dirty="0"/>
              <a:t> for BCS4. Continue discussion for Rel-17 </a:t>
            </a:r>
            <a:r>
              <a:rPr lang="en-US" dirty="0" err="1"/>
              <a:t>signalling</a:t>
            </a:r>
            <a:r>
              <a:rPr lang="en-US" dirty="0"/>
              <a:t> w/BCS5, T-Mobile USA, Apple, Ericsson</a:t>
            </a:r>
          </a:p>
          <a:p>
            <a:r>
              <a:rPr lang="en-US" dirty="0"/>
              <a:t>Option 4) No new signaling for BCS4, minimum channel BW per band in in the combination signaling in Rel-17 w/BCS5. </a:t>
            </a:r>
          </a:p>
          <a:p>
            <a:r>
              <a:rPr lang="en-US" dirty="0"/>
              <a:t>Comments: </a:t>
            </a:r>
          </a:p>
          <a:p>
            <a:pPr lvl="1"/>
            <a:r>
              <a:rPr lang="en-US" dirty="0"/>
              <a:t>5 companies want BCS4 without </a:t>
            </a:r>
            <a:r>
              <a:rPr lang="en-US" dirty="0" err="1"/>
              <a:t>signalling</a:t>
            </a:r>
            <a:r>
              <a:rPr lang="en-US" dirty="0"/>
              <a:t> Release independent to Re-15 (Option 1 and 3) </a:t>
            </a:r>
          </a:p>
          <a:p>
            <a:pPr lvl="1"/>
            <a:r>
              <a:rPr lang="en-US" dirty="0"/>
              <a:t>5 companies want BCS4 with </a:t>
            </a:r>
            <a:r>
              <a:rPr lang="en-US" dirty="0" err="1"/>
              <a:t>signalling</a:t>
            </a:r>
            <a:r>
              <a:rPr lang="en-US" dirty="0"/>
              <a:t> for Rel-17 </a:t>
            </a:r>
          </a:p>
          <a:p>
            <a:pPr lvl="1"/>
            <a:r>
              <a:rPr lang="en-US" dirty="0"/>
              <a:t>Only one company opposed to any new </a:t>
            </a:r>
            <a:r>
              <a:rPr lang="en-US" dirty="0" err="1"/>
              <a:t>signalling</a:t>
            </a:r>
            <a:endParaRPr lang="en-US" dirty="0"/>
          </a:p>
          <a:p>
            <a:pPr lvl="1"/>
            <a:r>
              <a:rPr lang="en-US" dirty="0"/>
              <a:t>Given the split, the proposed Way Forward is to compromise and accept Option 4, where BCS4 is release independent with no new </a:t>
            </a:r>
            <a:r>
              <a:rPr lang="en-US" dirty="0" err="1"/>
              <a:t>signalling</a:t>
            </a:r>
            <a:r>
              <a:rPr lang="en-US" dirty="0"/>
              <a:t>, and new </a:t>
            </a:r>
            <a:r>
              <a:rPr lang="en-US" dirty="0" err="1"/>
              <a:t>signalling</a:t>
            </a:r>
            <a:r>
              <a:rPr lang="en-US" dirty="0"/>
              <a:t> is added in Rel-17 for BCS5. Option 4 was no company’s top choice, so a compromise for everyone. But, it should meet the needs of everyone.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Agreement from 25 May GTW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Introduce BCS4 release independent with no new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signalling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and BCS5 with new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signalling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 Rel-17. 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BCS5 is the same as BCS4 except that 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there is new signaling for BCS5 for minimal channel bandwidth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FFS BCS5 to indicate minimal channel bandwidth or CA bandwidth for UL and/or DL per CC per band and per band configurations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FFS whether to send LS to RAN2 to ask them to evaluate the alternative solutions.</a:t>
            </a:r>
          </a:p>
        </p:txBody>
      </p:sp>
    </p:spTree>
    <p:extLst>
      <p:ext uri="{BB962C8B-B14F-4D97-AF65-F5344CB8AC3E}">
        <p14:creationId xmlns:p14="http://schemas.microsoft.com/office/powerpoint/2010/main" val="2133068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2DD7E-7299-45A3-B9A8-04B76276C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BCS4 Mandatory vs. Optional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BAA99-2D03-443F-9B88-2CD5E98C73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1) Mandatory: T-Mobile, Ericsson</a:t>
            </a:r>
          </a:p>
          <a:p>
            <a:r>
              <a:rPr lang="en-US" dirty="0"/>
              <a:t>Option 2) Optional: </a:t>
            </a:r>
            <a:r>
              <a:rPr lang="it-IT" dirty="0"/>
              <a:t>ZTE, OPPO, T-Mobile USA, Qualcomm, Apple, Vivo</a:t>
            </a:r>
          </a:p>
          <a:p>
            <a:endParaRPr lang="it-IT" dirty="0"/>
          </a:p>
          <a:p>
            <a:r>
              <a:rPr lang="it-IT" dirty="0"/>
              <a:t>Proposal 2: BCS4 is optional for a given combination, allocated as requested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668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44754-8880-4B66-9A3B-EB9207469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represent BCS4 in the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F4080-EBE6-47E8-8E64-21678CC1B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76800" cy="4351338"/>
          </a:xfrm>
        </p:spPr>
        <p:txBody>
          <a:bodyPr/>
          <a:lstStyle/>
          <a:p>
            <a:r>
              <a:rPr lang="en-US" dirty="0"/>
              <a:t>Option 1 shows intra-band CA</a:t>
            </a:r>
          </a:p>
          <a:p>
            <a:r>
              <a:rPr lang="en-US" dirty="0"/>
              <a:t>Option 2 shows only single band</a:t>
            </a:r>
          </a:p>
          <a:p>
            <a:r>
              <a:rPr lang="en-US" dirty="0"/>
              <a:t>Option 3 shows single band and intra-band (ZTE)</a:t>
            </a:r>
          </a:p>
          <a:p>
            <a:endParaRPr lang="en-US" dirty="0"/>
          </a:p>
          <a:p>
            <a:r>
              <a:rPr lang="en-US" dirty="0"/>
              <a:t>Proposal 3: Option 3 which covers inter-band and intra-band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049DD-7F1C-4371-A34E-EFB1FA78846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949632" y="1918017"/>
            <a:ext cx="6122035" cy="7359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E7CDE4-4D17-4F70-9982-BE9CE8489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9271" y="2968391"/>
            <a:ext cx="5214529" cy="14893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6F7DE1-B445-4EEB-9D7F-5B43E1914B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0631" y="4657979"/>
            <a:ext cx="6190488" cy="183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970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0F756-02B4-473D-8230-08ED4E212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indicate BCS4 for intra-band NR-CA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BC136-51A8-4DEC-884D-72330B029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4: Continue discussions for how to represent BCS4 for intra-band NR-CA at RAN4#100. </a:t>
            </a:r>
          </a:p>
        </p:txBody>
      </p:sp>
    </p:spTree>
    <p:extLst>
      <p:ext uri="{BB962C8B-B14F-4D97-AF65-F5344CB8AC3E}">
        <p14:creationId xmlns:p14="http://schemas.microsoft.com/office/powerpoint/2010/main" val="1792650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E56AB-D5B7-4D9E-884F-846F46EA5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B8617-700B-4C9D-9CDE-9ADBF3755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Proposal 1: N/A. (Agreement from Tuesday GTW is documented on slide 3) </a:t>
            </a:r>
          </a:p>
          <a:p>
            <a:r>
              <a:rPr lang="en-US" dirty="0"/>
              <a:t>Proposal 2: BCS4 is optional for a given combination, allocated as requested</a:t>
            </a:r>
          </a:p>
          <a:p>
            <a:r>
              <a:rPr lang="en-US" dirty="0"/>
              <a:t>Proposal 3: Option 3 which covers inter-band and intra-band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Proposal 4: Continue discussions for how to represent BCS4 for intra-band NR-CA at RAN4#100.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FE103B-02AF-4272-9E47-6BC0716B1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930" y="3558949"/>
            <a:ext cx="6194073" cy="183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347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3044</TotalTime>
  <Words>535</Words>
  <Application>Microsoft Office PowerPoint</Application>
  <PresentationFormat>Widescreen</PresentationFormat>
  <Paragraphs>44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Way forward for general questions for BCS4 (excluding MSD)</vt:lpstr>
      <vt:lpstr>Comments on Signalling </vt:lpstr>
      <vt:lpstr>Signalling (already agreed at the May 25th GTW)</vt:lpstr>
      <vt:lpstr>BCS4 Mandatory vs. Optional</vt:lpstr>
      <vt:lpstr>How to represent BCS4 in the tables</vt:lpstr>
      <vt:lpstr>How to indicate BCS4 for intra-band NR-CA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 Shvodian</dc:creator>
  <cp:lastModifiedBy>Bill Shvodian</cp:lastModifiedBy>
  <cp:revision>8</cp:revision>
  <dcterms:created xsi:type="dcterms:W3CDTF">2021-05-22T01:53:29Z</dcterms:created>
  <dcterms:modified xsi:type="dcterms:W3CDTF">2021-05-26T03:54:47Z</dcterms:modified>
</cp:coreProperties>
</file>