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6"/>
  </p:notesMasterIdLst>
  <p:sldIdLst>
    <p:sldId id="256" r:id="rId5"/>
    <p:sldId id="337" r:id="rId6"/>
    <p:sldId id="338" r:id="rId7"/>
    <p:sldId id="339" r:id="rId8"/>
    <p:sldId id="340" r:id="rId9"/>
    <p:sldId id="341" r:id="rId10"/>
    <p:sldId id="342" r:id="rId11"/>
    <p:sldId id="343" r:id="rId12"/>
    <p:sldId id="344" r:id="rId13"/>
    <p:sldId id="345" r:id="rId14"/>
    <p:sldId id="346" r:id="rId15"/>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215B5A6E-FC0D-4AA0-83EF-A42E39561172}">
          <p14:sldIdLst>
            <p14:sldId id="256"/>
            <p14:sldId id="337"/>
            <p14:sldId id="338"/>
            <p14:sldId id="339"/>
            <p14:sldId id="340"/>
            <p14:sldId id="341"/>
            <p14:sldId id="342"/>
            <p14:sldId id="343"/>
            <p14:sldId id="344"/>
            <p14:sldId id="345"/>
            <p14:sldId id="346"/>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abian Huss" initials="FH"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71C4A19-3C4D-4640-B914-0053C5AD5760}" v="12" dt="2021-04-19T14:15:04.070"/>
    <p1510:client id="{AA806063-F922-4845-9444-4190F15287E4}" v="7" dt="2021-04-19T21:29:02.48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668" autoAdjust="0"/>
    <p:restoredTop sz="85012" autoAdjust="0"/>
  </p:normalViewPr>
  <p:slideViewPr>
    <p:cSldViewPr>
      <p:cViewPr varScale="1">
        <p:scale>
          <a:sx n="93" d="100"/>
          <a:sy n="93" d="100"/>
        </p:scale>
        <p:origin x="1920"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urav Nigam" userId="5d6eecaa-87af-434f-b1c7-8f35e61232ad" providerId="ADAL" clId="{671C4A19-3C4D-4640-B914-0053C5AD5760}"/>
    <pc:docChg chg="custSel modSld">
      <pc:chgData name="Gaurav Nigam" userId="5d6eecaa-87af-434f-b1c7-8f35e61232ad" providerId="ADAL" clId="{671C4A19-3C4D-4640-B914-0053C5AD5760}" dt="2021-04-19T14:15:04.069" v="208" actId="207"/>
      <pc:docMkLst>
        <pc:docMk/>
      </pc:docMkLst>
      <pc:sldChg chg="modSp mod">
        <pc:chgData name="Gaurav Nigam" userId="5d6eecaa-87af-434f-b1c7-8f35e61232ad" providerId="ADAL" clId="{671C4A19-3C4D-4640-B914-0053C5AD5760}" dt="2021-04-19T14:10:46.158" v="23" actId="207"/>
        <pc:sldMkLst>
          <pc:docMk/>
          <pc:sldMk cId="3280717168" sldId="337"/>
        </pc:sldMkLst>
        <pc:spChg chg="mod">
          <ac:chgData name="Gaurav Nigam" userId="5d6eecaa-87af-434f-b1c7-8f35e61232ad" providerId="ADAL" clId="{671C4A19-3C4D-4640-B914-0053C5AD5760}" dt="2021-04-19T14:10:46.158" v="23" actId="207"/>
          <ac:spMkLst>
            <pc:docMk/>
            <pc:sldMk cId="3280717168" sldId="337"/>
            <ac:spMk id="3" creationId="{108EBC5A-85A0-49B5-B9D8-926596A33CE0}"/>
          </ac:spMkLst>
        </pc:spChg>
      </pc:sldChg>
      <pc:sldChg chg="modSp mod">
        <pc:chgData name="Gaurav Nigam" userId="5d6eecaa-87af-434f-b1c7-8f35e61232ad" providerId="ADAL" clId="{671C4A19-3C4D-4640-B914-0053C5AD5760}" dt="2021-04-19T14:12:42.055" v="64" actId="15"/>
        <pc:sldMkLst>
          <pc:docMk/>
          <pc:sldMk cId="2578253367" sldId="341"/>
        </pc:sldMkLst>
        <pc:spChg chg="mod">
          <ac:chgData name="Gaurav Nigam" userId="5d6eecaa-87af-434f-b1c7-8f35e61232ad" providerId="ADAL" clId="{671C4A19-3C4D-4640-B914-0053C5AD5760}" dt="2021-04-19T14:12:42.055" v="64" actId="15"/>
          <ac:spMkLst>
            <pc:docMk/>
            <pc:sldMk cId="2578253367" sldId="341"/>
            <ac:spMk id="3" creationId="{21621F78-A3E5-40CE-B6FF-96B6C79C2A68}"/>
          </ac:spMkLst>
        </pc:spChg>
      </pc:sldChg>
      <pc:sldChg chg="modSp mod">
        <pc:chgData name="Gaurav Nigam" userId="5d6eecaa-87af-434f-b1c7-8f35e61232ad" providerId="ADAL" clId="{671C4A19-3C4D-4640-B914-0053C5AD5760}" dt="2021-04-19T14:13:23.886" v="76" actId="207"/>
        <pc:sldMkLst>
          <pc:docMk/>
          <pc:sldMk cId="4095914607" sldId="342"/>
        </pc:sldMkLst>
        <pc:spChg chg="mod">
          <ac:chgData name="Gaurav Nigam" userId="5d6eecaa-87af-434f-b1c7-8f35e61232ad" providerId="ADAL" clId="{671C4A19-3C4D-4640-B914-0053C5AD5760}" dt="2021-04-19T14:13:23.886" v="76" actId="207"/>
          <ac:spMkLst>
            <pc:docMk/>
            <pc:sldMk cId="4095914607" sldId="342"/>
            <ac:spMk id="3" creationId="{F7513F2F-697F-4380-A098-55197AE1DF3E}"/>
          </ac:spMkLst>
        </pc:spChg>
      </pc:sldChg>
      <pc:sldChg chg="modSp mod">
        <pc:chgData name="Gaurav Nigam" userId="5d6eecaa-87af-434f-b1c7-8f35e61232ad" providerId="ADAL" clId="{671C4A19-3C4D-4640-B914-0053C5AD5760}" dt="2021-04-19T14:15:04.069" v="208" actId="207"/>
        <pc:sldMkLst>
          <pc:docMk/>
          <pc:sldMk cId="1006088485" sldId="344"/>
        </pc:sldMkLst>
        <pc:spChg chg="mod">
          <ac:chgData name="Gaurav Nigam" userId="5d6eecaa-87af-434f-b1c7-8f35e61232ad" providerId="ADAL" clId="{671C4A19-3C4D-4640-B914-0053C5AD5760}" dt="2021-04-19T14:15:04.069" v="208" actId="207"/>
          <ac:spMkLst>
            <pc:docMk/>
            <pc:sldMk cId="1006088485" sldId="344"/>
            <ac:spMk id="3" creationId="{1791B952-C580-43C6-A6E0-B7D6E4BDAD62}"/>
          </ac:spMkLst>
        </pc:spChg>
      </pc:sldChg>
    </pc:docChg>
  </pc:docChgLst>
  <pc:docChgLst>
    <pc:chgData name="Gaurav Nigam" userId="5d6eecaa-87af-434f-b1c7-8f35e61232ad" providerId="ADAL" clId="{FEF8009A-7C79-43AC-9B61-A51DB1D5BC8C}"/>
    <pc:docChg chg="undo redo custSel addSld delSld modSld modSection">
      <pc:chgData name="Gaurav Nigam" userId="5d6eecaa-87af-434f-b1c7-8f35e61232ad" providerId="ADAL" clId="{FEF8009A-7C79-43AC-9B61-A51DB1D5BC8C}" dt="2021-04-15T03:52:47.975" v="1460" actId="20577"/>
      <pc:docMkLst>
        <pc:docMk/>
      </pc:docMkLst>
      <pc:sldChg chg="modSp mod">
        <pc:chgData name="Gaurav Nigam" userId="5d6eecaa-87af-434f-b1c7-8f35e61232ad" providerId="ADAL" clId="{FEF8009A-7C79-43AC-9B61-A51DB1D5BC8C}" dt="2021-04-15T03:16:14.443" v="27" actId="20577"/>
        <pc:sldMkLst>
          <pc:docMk/>
          <pc:sldMk cId="2885410223" sldId="256"/>
        </pc:sldMkLst>
        <pc:spChg chg="mod">
          <ac:chgData name="Gaurav Nigam" userId="5d6eecaa-87af-434f-b1c7-8f35e61232ad" providerId="ADAL" clId="{FEF8009A-7C79-43AC-9B61-A51DB1D5BC8C}" dt="2021-04-15T03:16:03.632" v="19" actId="20577"/>
          <ac:spMkLst>
            <pc:docMk/>
            <pc:sldMk cId="2885410223" sldId="256"/>
            <ac:spMk id="2" creationId="{00000000-0000-0000-0000-000000000000}"/>
          </ac:spMkLst>
        </pc:spChg>
        <pc:spChg chg="mod">
          <ac:chgData name="Gaurav Nigam" userId="5d6eecaa-87af-434f-b1c7-8f35e61232ad" providerId="ADAL" clId="{FEF8009A-7C79-43AC-9B61-A51DB1D5BC8C}" dt="2021-04-15T03:16:14.443" v="27" actId="20577"/>
          <ac:spMkLst>
            <pc:docMk/>
            <pc:sldMk cId="2885410223" sldId="256"/>
            <ac:spMk id="4" creationId="{00000000-0000-0000-0000-000000000000}"/>
          </ac:spMkLst>
        </pc:spChg>
      </pc:sldChg>
      <pc:sldChg chg="del">
        <pc:chgData name="Gaurav Nigam" userId="5d6eecaa-87af-434f-b1c7-8f35e61232ad" providerId="ADAL" clId="{FEF8009A-7C79-43AC-9B61-A51DB1D5BC8C}" dt="2021-04-15T03:26:29.867" v="291" actId="47"/>
        <pc:sldMkLst>
          <pc:docMk/>
          <pc:sldMk cId="3807532773" sldId="336"/>
        </pc:sldMkLst>
      </pc:sldChg>
      <pc:sldChg chg="modSp new mod">
        <pc:chgData name="Gaurav Nigam" userId="5d6eecaa-87af-434f-b1c7-8f35e61232ad" providerId="ADAL" clId="{FEF8009A-7C79-43AC-9B61-A51DB1D5BC8C}" dt="2021-04-15T03:24:08.926" v="290" actId="20577"/>
        <pc:sldMkLst>
          <pc:docMk/>
          <pc:sldMk cId="3280717168" sldId="337"/>
        </pc:sldMkLst>
        <pc:spChg chg="mod">
          <ac:chgData name="Gaurav Nigam" userId="5d6eecaa-87af-434f-b1c7-8f35e61232ad" providerId="ADAL" clId="{FEF8009A-7C79-43AC-9B61-A51DB1D5BC8C}" dt="2021-04-15T03:18:12.549" v="85" actId="20577"/>
          <ac:spMkLst>
            <pc:docMk/>
            <pc:sldMk cId="3280717168" sldId="337"/>
            <ac:spMk id="2" creationId="{0934EF4E-7F7F-40B4-A6A4-34AB1AAB8E61}"/>
          </ac:spMkLst>
        </pc:spChg>
        <pc:spChg chg="mod">
          <ac:chgData name="Gaurav Nigam" userId="5d6eecaa-87af-434f-b1c7-8f35e61232ad" providerId="ADAL" clId="{FEF8009A-7C79-43AC-9B61-A51DB1D5BC8C}" dt="2021-04-15T03:24:08.926" v="290" actId="20577"/>
          <ac:spMkLst>
            <pc:docMk/>
            <pc:sldMk cId="3280717168" sldId="337"/>
            <ac:spMk id="3" creationId="{108EBC5A-85A0-49B5-B9D8-926596A33CE0}"/>
          </ac:spMkLst>
        </pc:spChg>
      </pc:sldChg>
      <pc:sldChg chg="modSp new mod">
        <pc:chgData name="Gaurav Nigam" userId="5d6eecaa-87af-434f-b1c7-8f35e61232ad" providerId="ADAL" clId="{FEF8009A-7C79-43AC-9B61-A51DB1D5BC8C}" dt="2021-04-15T03:29:13.419" v="346" actId="20577"/>
        <pc:sldMkLst>
          <pc:docMk/>
          <pc:sldMk cId="2254641184" sldId="338"/>
        </pc:sldMkLst>
        <pc:spChg chg="mod">
          <ac:chgData name="Gaurav Nigam" userId="5d6eecaa-87af-434f-b1c7-8f35e61232ad" providerId="ADAL" clId="{FEF8009A-7C79-43AC-9B61-A51DB1D5BC8C}" dt="2021-04-15T03:29:13.419" v="346" actId="20577"/>
          <ac:spMkLst>
            <pc:docMk/>
            <pc:sldMk cId="2254641184" sldId="338"/>
            <ac:spMk id="2" creationId="{5140DDA2-9248-4C07-ABD3-411A831FFDC3}"/>
          </ac:spMkLst>
        </pc:spChg>
        <pc:spChg chg="mod">
          <ac:chgData name="Gaurav Nigam" userId="5d6eecaa-87af-434f-b1c7-8f35e61232ad" providerId="ADAL" clId="{FEF8009A-7C79-43AC-9B61-A51DB1D5BC8C}" dt="2021-04-15T03:28:59.099" v="341" actId="15"/>
          <ac:spMkLst>
            <pc:docMk/>
            <pc:sldMk cId="2254641184" sldId="338"/>
            <ac:spMk id="3" creationId="{DC595B00-E583-4A89-B16D-AFBE690FEB46}"/>
          </ac:spMkLst>
        </pc:spChg>
      </pc:sldChg>
      <pc:sldChg chg="modSp new mod">
        <pc:chgData name="Gaurav Nigam" userId="5d6eecaa-87af-434f-b1c7-8f35e61232ad" providerId="ADAL" clId="{FEF8009A-7C79-43AC-9B61-A51DB1D5BC8C}" dt="2021-04-15T03:30:16.081" v="407" actId="20577"/>
        <pc:sldMkLst>
          <pc:docMk/>
          <pc:sldMk cId="2272243524" sldId="339"/>
        </pc:sldMkLst>
        <pc:spChg chg="mod">
          <ac:chgData name="Gaurav Nigam" userId="5d6eecaa-87af-434f-b1c7-8f35e61232ad" providerId="ADAL" clId="{FEF8009A-7C79-43AC-9B61-A51DB1D5BC8C}" dt="2021-04-15T03:29:28.526" v="373" actId="20577"/>
          <ac:spMkLst>
            <pc:docMk/>
            <pc:sldMk cId="2272243524" sldId="339"/>
            <ac:spMk id="2" creationId="{604433B4-7827-4580-BD4E-87005BF455E6}"/>
          </ac:spMkLst>
        </pc:spChg>
        <pc:spChg chg="mod">
          <ac:chgData name="Gaurav Nigam" userId="5d6eecaa-87af-434f-b1c7-8f35e61232ad" providerId="ADAL" clId="{FEF8009A-7C79-43AC-9B61-A51DB1D5BC8C}" dt="2021-04-15T03:30:16.081" v="407" actId="20577"/>
          <ac:spMkLst>
            <pc:docMk/>
            <pc:sldMk cId="2272243524" sldId="339"/>
            <ac:spMk id="3" creationId="{1A8E050F-954B-4C85-BF6F-24A7B3D807DF}"/>
          </ac:spMkLst>
        </pc:spChg>
      </pc:sldChg>
      <pc:sldChg chg="modSp new mod">
        <pc:chgData name="Gaurav Nigam" userId="5d6eecaa-87af-434f-b1c7-8f35e61232ad" providerId="ADAL" clId="{FEF8009A-7C79-43AC-9B61-A51DB1D5BC8C}" dt="2021-04-15T03:31:32.751" v="490" actId="5793"/>
        <pc:sldMkLst>
          <pc:docMk/>
          <pc:sldMk cId="3099832980" sldId="340"/>
        </pc:sldMkLst>
        <pc:spChg chg="mod">
          <ac:chgData name="Gaurav Nigam" userId="5d6eecaa-87af-434f-b1c7-8f35e61232ad" providerId="ADAL" clId="{FEF8009A-7C79-43AC-9B61-A51DB1D5BC8C}" dt="2021-04-15T03:30:40.159" v="436" actId="20577"/>
          <ac:spMkLst>
            <pc:docMk/>
            <pc:sldMk cId="3099832980" sldId="340"/>
            <ac:spMk id="2" creationId="{700A277A-791D-44DE-AEF1-0B5744BBDE14}"/>
          </ac:spMkLst>
        </pc:spChg>
        <pc:spChg chg="mod">
          <ac:chgData name="Gaurav Nigam" userId="5d6eecaa-87af-434f-b1c7-8f35e61232ad" providerId="ADAL" clId="{FEF8009A-7C79-43AC-9B61-A51DB1D5BC8C}" dt="2021-04-15T03:31:32.751" v="490" actId="5793"/>
          <ac:spMkLst>
            <pc:docMk/>
            <pc:sldMk cId="3099832980" sldId="340"/>
            <ac:spMk id="3" creationId="{ACF40F18-3895-4178-88B0-30F5863556BF}"/>
          </ac:spMkLst>
        </pc:spChg>
      </pc:sldChg>
      <pc:sldChg chg="modSp new mod">
        <pc:chgData name="Gaurav Nigam" userId="5d6eecaa-87af-434f-b1c7-8f35e61232ad" providerId="ADAL" clId="{FEF8009A-7C79-43AC-9B61-A51DB1D5BC8C}" dt="2021-04-15T03:39:33.205" v="709" actId="20577"/>
        <pc:sldMkLst>
          <pc:docMk/>
          <pc:sldMk cId="2578253367" sldId="341"/>
        </pc:sldMkLst>
        <pc:spChg chg="mod">
          <ac:chgData name="Gaurav Nigam" userId="5d6eecaa-87af-434f-b1c7-8f35e61232ad" providerId="ADAL" clId="{FEF8009A-7C79-43AC-9B61-A51DB1D5BC8C}" dt="2021-04-15T03:32:00.351" v="514" actId="20577"/>
          <ac:spMkLst>
            <pc:docMk/>
            <pc:sldMk cId="2578253367" sldId="341"/>
            <ac:spMk id="2" creationId="{54D7B83F-53E0-410D-BDED-E0765081F126}"/>
          </ac:spMkLst>
        </pc:spChg>
        <pc:spChg chg="mod">
          <ac:chgData name="Gaurav Nigam" userId="5d6eecaa-87af-434f-b1c7-8f35e61232ad" providerId="ADAL" clId="{FEF8009A-7C79-43AC-9B61-A51DB1D5BC8C}" dt="2021-04-15T03:39:33.205" v="709" actId="20577"/>
          <ac:spMkLst>
            <pc:docMk/>
            <pc:sldMk cId="2578253367" sldId="341"/>
            <ac:spMk id="3" creationId="{21621F78-A3E5-40CE-B6FF-96B6C79C2A68}"/>
          </ac:spMkLst>
        </pc:spChg>
      </pc:sldChg>
      <pc:sldChg chg="modSp new mod">
        <pc:chgData name="Gaurav Nigam" userId="5d6eecaa-87af-434f-b1c7-8f35e61232ad" providerId="ADAL" clId="{FEF8009A-7C79-43AC-9B61-A51DB1D5BC8C}" dt="2021-04-15T03:41:33.593" v="769" actId="15"/>
        <pc:sldMkLst>
          <pc:docMk/>
          <pc:sldMk cId="4095914607" sldId="342"/>
        </pc:sldMkLst>
        <pc:spChg chg="mod">
          <ac:chgData name="Gaurav Nigam" userId="5d6eecaa-87af-434f-b1c7-8f35e61232ad" providerId="ADAL" clId="{FEF8009A-7C79-43AC-9B61-A51DB1D5BC8C}" dt="2021-04-15T03:36:06.788" v="681" actId="20577"/>
          <ac:spMkLst>
            <pc:docMk/>
            <pc:sldMk cId="4095914607" sldId="342"/>
            <ac:spMk id="2" creationId="{BF8AD145-38BA-4367-B226-7E6E2370CDEA}"/>
          </ac:spMkLst>
        </pc:spChg>
        <pc:spChg chg="mod">
          <ac:chgData name="Gaurav Nigam" userId="5d6eecaa-87af-434f-b1c7-8f35e61232ad" providerId="ADAL" clId="{FEF8009A-7C79-43AC-9B61-A51DB1D5BC8C}" dt="2021-04-15T03:41:33.593" v="769" actId="15"/>
          <ac:spMkLst>
            <pc:docMk/>
            <pc:sldMk cId="4095914607" sldId="342"/>
            <ac:spMk id="3" creationId="{F7513F2F-697F-4380-A098-55197AE1DF3E}"/>
          </ac:spMkLst>
        </pc:spChg>
      </pc:sldChg>
      <pc:sldChg chg="modSp new mod">
        <pc:chgData name="Gaurav Nigam" userId="5d6eecaa-87af-434f-b1c7-8f35e61232ad" providerId="ADAL" clId="{FEF8009A-7C79-43AC-9B61-A51DB1D5BC8C}" dt="2021-04-15T03:44:40.352" v="991" actId="20577"/>
        <pc:sldMkLst>
          <pc:docMk/>
          <pc:sldMk cId="4106826719" sldId="343"/>
        </pc:sldMkLst>
        <pc:spChg chg="mod">
          <ac:chgData name="Gaurav Nigam" userId="5d6eecaa-87af-434f-b1c7-8f35e61232ad" providerId="ADAL" clId="{FEF8009A-7C79-43AC-9B61-A51DB1D5BC8C}" dt="2021-04-15T03:41:51.881" v="790" actId="20577"/>
          <ac:spMkLst>
            <pc:docMk/>
            <pc:sldMk cId="4106826719" sldId="343"/>
            <ac:spMk id="2" creationId="{EC61EBEA-EB12-4C68-AE7D-3832E33360B3}"/>
          </ac:spMkLst>
        </pc:spChg>
        <pc:spChg chg="mod">
          <ac:chgData name="Gaurav Nigam" userId="5d6eecaa-87af-434f-b1c7-8f35e61232ad" providerId="ADAL" clId="{FEF8009A-7C79-43AC-9B61-A51DB1D5BC8C}" dt="2021-04-15T03:44:40.352" v="991" actId="20577"/>
          <ac:spMkLst>
            <pc:docMk/>
            <pc:sldMk cId="4106826719" sldId="343"/>
            <ac:spMk id="3" creationId="{769FAEA8-578D-4E53-85FC-57F04F0166EE}"/>
          </ac:spMkLst>
        </pc:spChg>
      </pc:sldChg>
      <pc:sldChg chg="modSp new mod">
        <pc:chgData name="Gaurav Nigam" userId="5d6eecaa-87af-434f-b1c7-8f35e61232ad" providerId="ADAL" clId="{FEF8009A-7C79-43AC-9B61-A51DB1D5BC8C}" dt="2021-04-15T03:51:10.810" v="1400" actId="27636"/>
        <pc:sldMkLst>
          <pc:docMk/>
          <pc:sldMk cId="1006088485" sldId="344"/>
        </pc:sldMkLst>
        <pc:spChg chg="mod">
          <ac:chgData name="Gaurav Nigam" userId="5d6eecaa-87af-434f-b1c7-8f35e61232ad" providerId="ADAL" clId="{FEF8009A-7C79-43AC-9B61-A51DB1D5BC8C}" dt="2021-04-15T03:45:25.708" v="1019" actId="20577"/>
          <ac:spMkLst>
            <pc:docMk/>
            <pc:sldMk cId="1006088485" sldId="344"/>
            <ac:spMk id="2" creationId="{5371CF23-8466-4606-8EC8-14B2971FFD6A}"/>
          </ac:spMkLst>
        </pc:spChg>
        <pc:spChg chg="mod">
          <ac:chgData name="Gaurav Nigam" userId="5d6eecaa-87af-434f-b1c7-8f35e61232ad" providerId="ADAL" clId="{FEF8009A-7C79-43AC-9B61-A51DB1D5BC8C}" dt="2021-04-15T03:51:10.810" v="1400" actId="27636"/>
          <ac:spMkLst>
            <pc:docMk/>
            <pc:sldMk cId="1006088485" sldId="344"/>
            <ac:spMk id="3" creationId="{1791B952-C580-43C6-A6E0-B7D6E4BDAD62}"/>
          </ac:spMkLst>
        </pc:spChg>
      </pc:sldChg>
      <pc:sldChg chg="modSp new mod">
        <pc:chgData name="Gaurav Nigam" userId="5d6eecaa-87af-434f-b1c7-8f35e61232ad" providerId="ADAL" clId="{FEF8009A-7C79-43AC-9B61-A51DB1D5BC8C}" dt="2021-04-15T03:52:47.975" v="1460" actId="20577"/>
        <pc:sldMkLst>
          <pc:docMk/>
          <pc:sldMk cId="3262646995" sldId="345"/>
        </pc:sldMkLst>
        <pc:spChg chg="mod">
          <ac:chgData name="Gaurav Nigam" userId="5d6eecaa-87af-434f-b1c7-8f35e61232ad" providerId="ADAL" clId="{FEF8009A-7C79-43AC-9B61-A51DB1D5BC8C}" dt="2021-04-15T03:50:07.980" v="1278" actId="20577"/>
          <ac:spMkLst>
            <pc:docMk/>
            <pc:sldMk cId="3262646995" sldId="345"/>
            <ac:spMk id="2" creationId="{679E6032-D949-40F7-9896-A48FEB53ED3B}"/>
          </ac:spMkLst>
        </pc:spChg>
        <pc:spChg chg="mod">
          <ac:chgData name="Gaurav Nigam" userId="5d6eecaa-87af-434f-b1c7-8f35e61232ad" providerId="ADAL" clId="{FEF8009A-7C79-43AC-9B61-A51DB1D5BC8C}" dt="2021-04-15T03:52:47.975" v="1460" actId="20577"/>
          <ac:spMkLst>
            <pc:docMk/>
            <pc:sldMk cId="3262646995" sldId="345"/>
            <ac:spMk id="3" creationId="{145066EA-2B28-4604-924F-0CEBE1A88A8B}"/>
          </ac:spMkLst>
        </pc:spChg>
      </pc:sldChg>
    </pc:docChg>
  </pc:docChgLst>
  <pc:docChgLst>
    <pc:chgData name="Gaurav Nigam" userId="5d6eecaa-87af-434f-b1c7-8f35e61232ad" providerId="ADAL" clId="{2522F098-ABF3-4145-ABB4-7407487DD89E}"/>
    <pc:docChg chg="undo custSel addSld delSld modSld modSection">
      <pc:chgData name="Gaurav Nigam" userId="5d6eecaa-87af-434f-b1c7-8f35e61232ad" providerId="ADAL" clId="{2522F098-ABF3-4145-ABB4-7407487DD89E}" dt="2021-04-02T15:08:33.926" v="572"/>
      <pc:docMkLst>
        <pc:docMk/>
      </pc:docMkLst>
      <pc:sldChg chg="modSp mod">
        <pc:chgData name="Gaurav Nigam" userId="5d6eecaa-87af-434f-b1c7-8f35e61232ad" providerId="ADAL" clId="{2522F098-ABF3-4145-ABB4-7407487DD89E}" dt="2021-04-02T15:08:33.926" v="572"/>
        <pc:sldMkLst>
          <pc:docMk/>
          <pc:sldMk cId="2885410223" sldId="256"/>
        </pc:sldMkLst>
        <pc:spChg chg="mod">
          <ac:chgData name="Gaurav Nigam" userId="5d6eecaa-87af-434f-b1c7-8f35e61232ad" providerId="ADAL" clId="{2522F098-ABF3-4145-ABB4-7407487DD89E}" dt="2021-03-23T18:50:07.853" v="69" actId="20577"/>
          <ac:spMkLst>
            <pc:docMk/>
            <pc:sldMk cId="2885410223" sldId="256"/>
            <ac:spMk id="2" creationId="{00000000-0000-0000-0000-000000000000}"/>
          </ac:spMkLst>
        </pc:spChg>
        <pc:spChg chg="mod">
          <ac:chgData name="Gaurav Nigam" userId="5d6eecaa-87af-434f-b1c7-8f35e61232ad" providerId="ADAL" clId="{2522F098-ABF3-4145-ABB4-7407487DD89E}" dt="2021-03-23T18:50:25.667" v="80" actId="14100"/>
          <ac:spMkLst>
            <pc:docMk/>
            <pc:sldMk cId="2885410223" sldId="256"/>
            <ac:spMk id="3" creationId="{00000000-0000-0000-0000-000000000000}"/>
          </ac:spMkLst>
        </pc:spChg>
        <pc:spChg chg="mod">
          <ac:chgData name="Gaurav Nigam" userId="5d6eecaa-87af-434f-b1c7-8f35e61232ad" providerId="ADAL" clId="{2522F098-ABF3-4145-ABB4-7407487DD89E}" dt="2021-03-23T18:49:27.832" v="40" actId="20577"/>
          <ac:spMkLst>
            <pc:docMk/>
            <pc:sldMk cId="2885410223" sldId="256"/>
            <ac:spMk id="4" creationId="{00000000-0000-0000-0000-000000000000}"/>
          </ac:spMkLst>
        </pc:spChg>
        <pc:spChg chg="mod">
          <ac:chgData name="Gaurav Nigam" userId="5d6eecaa-87af-434f-b1c7-8f35e61232ad" providerId="ADAL" clId="{2522F098-ABF3-4145-ABB4-7407487DD89E}" dt="2021-04-02T15:08:33.926" v="572"/>
          <ac:spMkLst>
            <pc:docMk/>
            <pc:sldMk cId="2885410223" sldId="256"/>
            <ac:spMk id="5" creationId="{00000000-0000-0000-0000-000000000000}"/>
          </ac:spMkLst>
        </pc:spChg>
      </pc:sldChg>
      <pc:sldChg chg="del">
        <pc:chgData name="Gaurav Nigam" userId="5d6eecaa-87af-434f-b1c7-8f35e61232ad" providerId="ADAL" clId="{2522F098-ABF3-4145-ABB4-7407487DD89E}" dt="2021-03-23T18:55:45.740" v="468" actId="47"/>
        <pc:sldMkLst>
          <pc:docMk/>
          <pc:sldMk cId="719515416" sldId="312"/>
        </pc:sldMkLst>
      </pc:sldChg>
      <pc:sldChg chg="del">
        <pc:chgData name="Gaurav Nigam" userId="5d6eecaa-87af-434f-b1c7-8f35e61232ad" providerId="ADAL" clId="{2522F098-ABF3-4145-ABB4-7407487DD89E}" dt="2021-03-23T18:55:45.740" v="468" actId="47"/>
        <pc:sldMkLst>
          <pc:docMk/>
          <pc:sldMk cId="1209034150" sldId="316"/>
        </pc:sldMkLst>
      </pc:sldChg>
      <pc:sldChg chg="del">
        <pc:chgData name="Gaurav Nigam" userId="5d6eecaa-87af-434f-b1c7-8f35e61232ad" providerId="ADAL" clId="{2522F098-ABF3-4145-ABB4-7407487DD89E}" dt="2021-03-23T18:55:38.922" v="467" actId="47"/>
        <pc:sldMkLst>
          <pc:docMk/>
          <pc:sldMk cId="1112458027" sldId="319"/>
        </pc:sldMkLst>
      </pc:sldChg>
      <pc:sldChg chg="del">
        <pc:chgData name="Gaurav Nigam" userId="5d6eecaa-87af-434f-b1c7-8f35e61232ad" providerId="ADAL" clId="{2522F098-ABF3-4145-ABB4-7407487DD89E}" dt="2021-03-23T18:55:45.740" v="468" actId="47"/>
        <pc:sldMkLst>
          <pc:docMk/>
          <pc:sldMk cId="1273867894" sldId="320"/>
        </pc:sldMkLst>
      </pc:sldChg>
      <pc:sldChg chg="del">
        <pc:chgData name="Gaurav Nigam" userId="5d6eecaa-87af-434f-b1c7-8f35e61232ad" providerId="ADAL" clId="{2522F098-ABF3-4145-ABB4-7407487DD89E}" dt="2021-03-23T18:55:45.740" v="468" actId="47"/>
        <pc:sldMkLst>
          <pc:docMk/>
          <pc:sldMk cId="3115119805" sldId="321"/>
        </pc:sldMkLst>
      </pc:sldChg>
      <pc:sldChg chg="del">
        <pc:chgData name="Gaurav Nigam" userId="5d6eecaa-87af-434f-b1c7-8f35e61232ad" providerId="ADAL" clId="{2522F098-ABF3-4145-ABB4-7407487DD89E}" dt="2021-03-23T18:55:45.740" v="468" actId="47"/>
        <pc:sldMkLst>
          <pc:docMk/>
          <pc:sldMk cId="2329193226" sldId="322"/>
        </pc:sldMkLst>
      </pc:sldChg>
      <pc:sldChg chg="del">
        <pc:chgData name="Gaurav Nigam" userId="5d6eecaa-87af-434f-b1c7-8f35e61232ad" providerId="ADAL" clId="{2522F098-ABF3-4145-ABB4-7407487DD89E}" dt="2021-03-23T18:55:45.740" v="468" actId="47"/>
        <pc:sldMkLst>
          <pc:docMk/>
          <pc:sldMk cId="1987434883" sldId="324"/>
        </pc:sldMkLst>
      </pc:sldChg>
      <pc:sldChg chg="del">
        <pc:chgData name="Gaurav Nigam" userId="5d6eecaa-87af-434f-b1c7-8f35e61232ad" providerId="ADAL" clId="{2522F098-ABF3-4145-ABB4-7407487DD89E}" dt="2021-03-23T18:55:45.740" v="468" actId="47"/>
        <pc:sldMkLst>
          <pc:docMk/>
          <pc:sldMk cId="2186877850" sldId="325"/>
        </pc:sldMkLst>
      </pc:sldChg>
      <pc:sldChg chg="del">
        <pc:chgData name="Gaurav Nigam" userId="5d6eecaa-87af-434f-b1c7-8f35e61232ad" providerId="ADAL" clId="{2522F098-ABF3-4145-ABB4-7407487DD89E}" dt="2021-03-23T18:55:45.740" v="468" actId="47"/>
        <pc:sldMkLst>
          <pc:docMk/>
          <pc:sldMk cId="417773150" sldId="330"/>
        </pc:sldMkLst>
      </pc:sldChg>
      <pc:sldChg chg="del">
        <pc:chgData name="Gaurav Nigam" userId="5d6eecaa-87af-434f-b1c7-8f35e61232ad" providerId="ADAL" clId="{2522F098-ABF3-4145-ABB4-7407487DD89E}" dt="2021-03-23T18:55:45.740" v="468" actId="47"/>
        <pc:sldMkLst>
          <pc:docMk/>
          <pc:sldMk cId="1108033052" sldId="332"/>
        </pc:sldMkLst>
      </pc:sldChg>
      <pc:sldChg chg="del">
        <pc:chgData name="Gaurav Nigam" userId="5d6eecaa-87af-434f-b1c7-8f35e61232ad" providerId="ADAL" clId="{2522F098-ABF3-4145-ABB4-7407487DD89E}" dt="2021-03-23T18:55:45.740" v="468" actId="47"/>
        <pc:sldMkLst>
          <pc:docMk/>
          <pc:sldMk cId="3016613835" sldId="333"/>
        </pc:sldMkLst>
      </pc:sldChg>
      <pc:sldChg chg="del">
        <pc:chgData name="Gaurav Nigam" userId="5d6eecaa-87af-434f-b1c7-8f35e61232ad" providerId="ADAL" clId="{2522F098-ABF3-4145-ABB4-7407487DD89E}" dt="2021-03-23T18:55:45.740" v="468" actId="47"/>
        <pc:sldMkLst>
          <pc:docMk/>
          <pc:sldMk cId="991241942" sldId="335"/>
        </pc:sldMkLst>
      </pc:sldChg>
      <pc:sldChg chg="modSp new mod">
        <pc:chgData name="Gaurav Nigam" userId="5d6eecaa-87af-434f-b1c7-8f35e61232ad" providerId="ADAL" clId="{2522F098-ABF3-4145-ABB4-7407487DD89E}" dt="2021-03-30T21:06:06.944" v="570" actId="20577"/>
        <pc:sldMkLst>
          <pc:docMk/>
          <pc:sldMk cId="3807532773" sldId="336"/>
        </pc:sldMkLst>
        <pc:spChg chg="mod">
          <ac:chgData name="Gaurav Nigam" userId="5d6eecaa-87af-434f-b1c7-8f35e61232ad" providerId="ADAL" clId="{2522F098-ABF3-4145-ABB4-7407487DD89E}" dt="2021-03-23T18:50:40.740" v="90" actId="20577"/>
          <ac:spMkLst>
            <pc:docMk/>
            <pc:sldMk cId="3807532773" sldId="336"/>
            <ac:spMk id="2" creationId="{1F40F0CD-8C0C-41B9-83E5-03B9F52A6486}"/>
          </ac:spMkLst>
        </pc:spChg>
        <pc:spChg chg="mod">
          <ac:chgData name="Gaurav Nigam" userId="5d6eecaa-87af-434f-b1c7-8f35e61232ad" providerId="ADAL" clId="{2522F098-ABF3-4145-ABB4-7407487DD89E}" dt="2021-03-30T21:06:06.944" v="570" actId="20577"/>
          <ac:spMkLst>
            <pc:docMk/>
            <pc:sldMk cId="3807532773" sldId="336"/>
            <ac:spMk id="3" creationId="{4B168180-63AC-4362-B593-1CE003768013}"/>
          </ac:spMkLst>
        </pc:spChg>
      </pc:sldChg>
      <pc:sldChg chg="new del">
        <pc:chgData name="Gaurav Nigam" userId="5d6eecaa-87af-434f-b1c7-8f35e61232ad" providerId="ADAL" clId="{2522F098-ABF3-4145-ABB4-7407487DD89E}" dt="2021-03-30T21:06:09.971" v="571" actId="47"/>
        <pc:sldMkLst>
          <pc:docMk/>
          <pc:sldMk cId="3317171658" sldId="337"/>
        </pc:sldMkLst>
      </pc:sldChg>
    </pc:docChg>
  </pc:docChgLst>
  <pc:docChgLst>
    <pc:chgData name="Gaurav Nigam" userId="5d6eecaa-87af-434f-b1c7-8f35e61232ad" providerId="ADAL" clId="{C106A5DC-DDB4-4BDA-BDFE-6BEAA71FC2A8}"/>
    <pc:docChg chg="modSld">
      <pc:chgData name="Gaurav Nigam" userId="5d6eecaa-87af-434f-b1c7-8f35e61232ad" providerId="ADAL" clId="{C106A5DC-DDB4-4BDA-BDFE-6BEAA71FC2A8}" dt="2021-04-19T16:16:43.004" v="7" actId="20577"/>
      <pc:docMkLst>
        <pc:docMk/>
      </pc:docMkLst>
      <pc:sldChg chg="modSp mod">
        <pc:chgData name="Gaurav Nigam" userId="5d6eecaa-87af-434f-b1c7-8f35e61232ad" providerId="ADAL" clId="{C106A5DC-DDB4-4BDA-BDFE-6BEAA71FC2A8}" dt="2021-04-19T16:16:43.004" v="7" actId="20577"/>
        <pc:sldMkLst>
          <pc:docMk/>
          <pc:sldMk cId="2885410223" sldId="256"/>
        </pc:sldMkLst>
        <pc:spChg chg="mod">
          <ac:chgData name="Gaurav Nigam" userId="5d6eecaa-87af-434f-b1c7-8f35e61232ad" providerId="ADAL" clId="{C106A5DC-DDB4-4BDA-BDFE-6BEAA71FC2A8}" dt="2021-04-19T16:16:43.004" v="7" actId="20577"/>
          <ac:spMkLst>
            <pc:docMk/>
            <pc:sldMk cId="2885410223" sldId="256"/>
            <ac:spMk id="5" creationId="{00000000-0000-0000-0000-000000000000}"/>
          </ac:spMkLst>
        </pc:spChg>
      </pc:sldChg>
    </pc:docChg>
  </pc:docChgLst>
  <pc:docChgLst>
    <pc:chgData name="Gaurav Nigam" userId="5d6eecaa-87af-434f-b1c7-8f35e61232ad" providerId="ADAL" clId="{82767C09-0F1F-48DD-8305-E1B84BF29185}"/>
    <pc:docChg chg="custSel modSld">
      <pc:chgData name="Gaurav Nigam" userId="5d6eecaa-87af-434f-b1c7-8f35e61232ad" providerId="ADAL" clId="{82767C09-0F1F-48DD-8305-E1B84BF29185}" dt="2021-04-15T03:12:59.475" v="116" actId="20577"/>
      <pc:docMkLst>
        <pc:docMk/>
      </pc:docMkLst>
      <pc:sldChg chg="modSp mod">
        <pc:chgData name="Gaurav Nigam" userId="5d6eecaa-87af-434f-b1c7-8f35e61232ad" providerId="ADAL" clId="{82767C09-0F1F-48DD-8305-E1B84BF29185}" dt="2021-04-15T03:12:59.475" v="116" actId="20577"/>
        <pc:sldMkLst>
          <pc:docMk/>
          <pc:sldMk cId="2885410223" sldId="256"/>
        </pc:sldMkLst>
        <pc:spChg chg="mod">
          <ac:chgData name="Gaurav Nigam" userId="5d6eecaa-87af-434f-b1c7-8f35e61232ad" providerId="ADAL" clId="{82767C09-0F1F-48DD-8305-E1B84BF29185}" dt="2021-04-15T03:12:59.475" v="116" actId="20577"/>
          <ac:spMkLst>
            <pc:docMk/>
            <pc:sldMk cId="2885410223" sldId="256"/>
            <ac:spMk id="5" creationId="{00000000-0000-0000-0000-000000000000}"/>
          </ac:spMkLst>
        </pc:spChg>
      </pc:sldChg>
      <pc:sldChg chg="modSp mod">
        <pc:chgData name="Gaurav Nigam" userId="5d6eecaa-87af-434f-b1c7-8f35e61232ad" providerId="ADAL" clId="{82767C09-0F1F-48DD-8305-E1B84BF29185}" dt="2021-04-15T03:12:35.094" v="108" actId="27636"/>
        <pc:sldMkLst>
          <pc:docMk/>
          <pc:sldMk cId="3807532773" sldId="336"/>
        </pc:sldMkLst>
        <pc:spChg chg="mod">
          <ac:chgData name="Gaurav Nigam" userId="5d6eecaa-87af-434f-b1c7-8f35e61232ad" providerId="ADAL" clId="{82767C09-0F1F-48DD-8305-E1B84BF29185}" dt="2021-04-15T03:12:35.094" v="108" actId="27636"/>
          <ac:spMkLst>
            <pc:docMk/>
            <pc:sldMk cId="3807532773" sldId="336"/>
            <ac:spMk id="3" creationId="{4B168180-63AC-4362-B593-1CE003768013}"/>
          </ac:spMkLst>
        </pc:spChg>
      </pc:sldChg>
    </pc:docChg>
  </pc:docChgLst>
  <pc:docChgLst>
    <pc:chgData name="Gaurav Nigam" userId="5d6eecaa-87af-434f-b1c7-8f35e61232ad" providerId="ADAL" clId="{AA806063-F922-4845-9444-4190F15287E4}"/>
    <pc:docChg chg="undo custSel modSld">
      <pc:chgData name="Gaurav Nigam" userId="5d6eecaa-87af-434f-b1c7-8f35e61232ad" providerId="ADAL" clId="{AA806063-F922-4845-9444-4190F15287E4}" dt="2021-04-19T21:29:02.480" v="26" actId="207"/>
      <pc:docMkLst>
        <pc:docMk/>
      </pc:docMkLst>
      <pc:sldChg chg="modSp mod">
        <pc:chgData name="Gaurav Nigam" userId="5d6eecaa-87af-434f-b1c7-8f35e61232ad" providerId="ADAL" clId="{AA806063-F922-4845-9444-4190F15287E4}" dt="2021-04-19T21:27:03.272" v="9" actId="207"/>
        <pc:sldMkLst>
          <pc:docMk/>
          <pc:sldMk cId="3280717168" sldId="337"/>
        </pc:sldMkLst>
        <pc:spChg chg="mod">
          <ac:chgData name="Gaurav Nigam" userId="5d6eecaa-87af-434f-b1c7-8f35e61232ad" providerId="ADAL" clId="{AA806063-F922-4845-9444-4190F15287E4}" dt="2021-04-19T21:27:03.272" v="9" actId="207"/>
          <ac:spMkLst>
            <pc:docMk/>
            <pc:sldMk cId="3280717168" sldId="337"/>
            <ac:spMk id="3" creationId="{108EBC5A-85A0-49B5-B9D8-926596A33CE0}"/>
          </ac:spMkLst>
        </pc:spChg>
      </pc:sldChg>
      <pc:sldChg chg="modSp mod">
        <pc:chgData name="Gaurav Nigam" userId="5d6eecaa-87af-434f-b1c7-8f35e61232ad" providerId="ADAL" clId="{AA806063-F922-4845-9444-4190F15287E4}" dt="2021-04-19T21:27:47.610" v="15" actId="27636"/>
        <pc:sldMkLst>
          <pc:docMk/>
          <pc:sldMk cId="2578253367" sldId="341"/>
        </pc:sldMkLst>
        <pc:spChg chg="mod">
          <ac:chgData name="Gaurav Nigam" userId="5d6eecaa-87af-434f-b1c7-8f35e61232ad" providerId="ADAL" clId="{AA806063-F922-4845-9444-4190F15287E4}" dt="2021-04-19T21:27:47.610" v="15" actId="27636"/>
          <ac:spMkLst>
            <pc:docMk/>
            <pc:sldMk cId="2578253367" sldId="341"/>
            <ac:spMk id="3" creationId="{21621F78-A3E5-40CE-B6FF-96B6C79C2A68}"/>
          </ac:spMkLst>
        </pc:spChg>
      </pc:sldChg>
      <pc:sldChg chg="modSp mod">
        <pc:chgData name="Gaurav Nigam" userId="5d6eecaa-87af-434f-b1c7-8f35e61232ad" providerId="ADAL" clId="{AA806063-F922-4845-9444-4190F15287E4}" dt="2021-04-19T21:28:14.913" v="19" actId="207"/>
        <pc:sldMkLst>
          <pc:docMk/>
          <pc:sldMk cId="4095914607" sldId="342"/>
        </pc:sldMkLst>
        <pc:spChg chg="mod">
          <ac:chgData name="Gaurav Nigam" userId="5d6eecaa-87af-434f-b1c7-8f35e61232ad" providerId="ADAL" clId="{AA806063-F922-4845-9444-4190F15287E4}" dt="2021-04-19T21:28:14.913" v="19" actId="207"/>
          <ac:spMkLst>
            <pc:docMk/>
            <pc:sldMk cId="4095914607" sldId="342"/>
            <ac:spMk id="3" creationId="{F7513F2F-697F-4380-A098-55197AE1DF3E}"/>
          </ac:spMkLst>
        </pc:spChg>
      </pc:sldChg>
      <pc:sldChg chg="modSp mod">
        <pc:chgData name="Gaurav Nigam" userId="5d6eecaa-87af-434f-b1c7-8f35e61232ad" providerId="ADAL" clId="{AA806063-F922-4845-9444-4190F15287E4}" dt="2021-04-19T21:28:39.190" v="25" actId="27636"/>
        <pc:sldMkLst>
          <pc:docMk/>
          <pc:sldMk cId="1006088485" sldId="344"/>
        </pc:sldMkLst>
        <pc:spChg chg="mod">
          <ac:chgData name="Gaurav Nigam" userId="5d6eecaa-87af-434f-b1c7-8f35e61232ad" providerId="ADAL" clId="{AA806063-F922-4845-9444-4190F15287E4}" dt="2021-04-19T21:28:39.190" v="25" actId="27636"/>
          <ac:spMkLst>
            <pc:docMk/>
            <pc:sldMk cId="1006088485" sldId="344"/>
            <ac:spMk id="3" creationId="{1791B952-C580-43C6-A6E0-B7D6E4BDAD62}"/>
          </ac:spMkLst>
        </pc:spChg>
      </pc:sldChg>
      <pc:sldChg chg="modSp">
        <pc:chgData name="Gaurav Nigam" userId="5d6eecaa-87af-434f-b1c7-8f35e61232ad" providerId="ADAL" clId="{AA806063-F922-4845-9444-4190F15287E4}" dt="2021-04-19T21:29:02.480" v="26" actId="207"/>
        <pc:sldMkLst>
          <pc:docMk/>
          <pc:sldMk cId="2899478452" sldId="346"/>
        </pc:sldMkLst>
        <pc:spChg chg="mod">
          <ac:chgData name="Gaurav Nigam" userId="5d6eecaa-87af-434f-b1c7-8f35e61232ad" providerId="ADAL" clId="{AA806063-F922-4845-9444-4190F15287E4}" dt="2021-04-19T21:29:02.480" v="26" actId="207"/>
          <ac:spMkLst>
            <pc:docMk/>
            <pc:sldMk cId="2899478452" sldId="346"/>
            <ac:spMk id="3" creationId="{E28F6A0E-94F4-4DA5-8F00-25D20718F625}"/>
          </ac:spMkLst>
        </pc:spChg>
      </pc:sldChg>
    </pc:docChg>
  </pc:docChgLst>
  <pc:docChgLst>
    <pc:chgData name="Gaurav Nigam" userId="5d6eecaa-87af-434f-b1c7-8f35e61232ad" providerId="ADAL" clId="{A7634C2B-B06B-422D-93D4-7A113AF708E3}"/>
    <pc:docChg chg="custSel addSld modSld modSection">
      <pc:chgData name="Gaurav Nigam" userId="5d6eecaa-87af-434f-b1c7-8f35e61232ad" providerId="ADAL" clId="{A7634C2B-B06B-422D-93D4-7A113AF708E3}" dt="2021-04-16T23:22:48.249" v="410" actId="15"/>
      <pc:docMkLst>
        <pc:docMk/>
      </pc:docMkLst>
      <pc:sldChg chg="modSp new mod">
        <pc:chgData name="Gaurav Nigam" userId="5d6eecaa-87af-434f-b1c7-8f35e61232ad" providerId="ADAL" clId="{A7634C2B-B06B-422D-93D4-7A113AF708E3}" dt="2021-04-16T23:22:48.249" v="410" actId="15"/>
        <pc:sldMkLst>
          <pc:docMk/>
          <pc:sldMk cId="2899478452" sldId="346"/>
        </pc:sldMkLst>
        <pc:spChg chg="mod">
          <ac:chgData name="Gaurav Nigam" userId="5d6eecaa-87af-434f-b1c7-8f35e61232ad" providerId="ADAL" clId="{A7634C2B-B06B-422D-93D4-7A113AF708E3}" dt="2021-04-16T23:18:21.174" v="26" actId="20577"/>
          <ac:spMkLst>
            <pc:docMk/>
            <pc:sldMk cId="2899478452" sldId="346"/>
            <ac:spMk id="2" creationId="{85A873A3-5038-4D57-A3CF-4FFEC2F51366}"/>
          </ac:spMkLst>
        </pc:spChg>
        <pc:spChg chg="mod">
          <ac:chgData name="Gaurav Nigam" userId="5d6eecaa-87af-434f-b1c7-8f35e61232ad" providerId="ADAL" clId="{A7634C2B-B06B-422D-93D4-7A113AF708E3}" dt="2021-04-16T23:22:48.249" v="410" actId="15"/>
          <ac:spMkLst>
            <pc:docMk/>
            <pc:sldMk cId="2899478452" sldId="346"/>
            <ac:spMk id="3" creationId="{E28F6A0E-94F4-4DA5-8F00-25D20718F625}"/>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82961E-85B7-4CA5-B036-C72F184F1952}" type="datetimeFigureOut">
              <a:rPr kumimoji="1" lang="ja-JP" altLang="en-US" smtClean="0"/>
              <a:t>2021/4/19</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9701A4-192C-4257-8815-E3F0C8F3C8D4}" type="slidenum">
              <a:rPr kumimoji="1" lang="ja-JP" altLang="en-US" smtClean="0"/>
              <a:t>‹#›</a:t>
            </a:fld>
            <a:endParaRPr kumimoji="1" lang="ja-JP" altLang="en-US"/>
          </a:p>
        </p:txBody>
      </p:sp>
    </p:spTree>
    <p:extLst>
      <p:ext uri="{BB962C8B-B14F-4D97-AF65-F5344CB8AC3E}">
        <p14:creationId xmlns:p14="http://schemas.microsoft.com/office/powerpoint/2010/main" val="233675012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2021/4/19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2021/4/19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2021/4/19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2021/4/19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2021/4/19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2021/4/19</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t>2021/4/19</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t>2021/4/19</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t>2021/4/19</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2021/4/19</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2021/4/19</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t>2021/4/19</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r>
              <a:rPr lang="en-US" altLang="ja-JP" sz="4000" dirty="0"/>
              <a:t>WF on 5G NR UE Application Layer Data Throughput Performance</a:t>
            </a:r>
            <a:endParaRPr kumimoji="1" lang="ja-JP" altLang="en-US" sz="4000" dirty="0"/>
          </a:p>
        </p:txBody>
      </p:sp>
      <p:sp>
        <p:nvSpPr>
          <p:cNvPr id="3" name="サブタイトル 2"/>
          <p:cNvSpPr>
            <a:spLocks noGrp="1"/>
          </p:cNvSpPr>
          <p:nvPr>
            <p:ph type="subTitle" idx="1"/>
          </p:nvPr>
        </p:nvSpPr>
        <p:spPr>
          <a:xfrm>
            <a:off x="1371600" y="4437112"/>
            <a:ext cx="6400800" cy="1201688"/>
          </a:xfrm>
        </p:spPr>
        <p:txBody>
          <a:bodyPr/>
          <a:lstStyle/>
          <a:p>
            <a:r>
              <a:rPr lang="en-US" altLang="ja-JP" dirty="0">
                <a:solidFill>
                  <a:schemeClr val="tx1"/>
                </a:solidFill>
              </a:rPr>
              <a:t>Qualcomm</a:t>
            </a:r>
          </a:p>
        </p:txBody>
      </p:sp>
      <p:sp>
        <p:nvSpPr>
          <p:cNvPr id="4" name="テキスト ボックス 3"/>
          <p:cNvSpPr txBox="1"/>
          <p:nvPr/>
        </p:nvSpPr>
        <p:spPr>
          <a:xfrm>
            <a:off x="107504" y="188639"/>
            <a:ext cx="4369081" cy="923330"/>
          </a:xfrm>
          <a:prstGeom prst="rect">
            <a:avLst/>
          </a:prstGeom>
          <a:noFill/>
        </p:spPr>
        <p:txBody>
          <a:bodyPr wrap="none" rtlCol="0">
            <a:spAutoFit/>
          </a:bodyPr>
          <a:lstStyle/>
          <a:p>
            <a:r>
              <a:rPr lang="en-GB" b="1" dirty="0"/>
              <a:t>3GPP TSG-RAN4 Meeting #9</a:t>
            </a:r>
            <a:r>
              <a:rPr lang="en-US" b="1" dirty="0"/>
              <a:t>8bis</a:t>
            </a:r>
            <a:r>
              <a:rPr lang="en-US" altLang="zh-CN" b="1" dirty="0"/>
              <a:t>-e</a:t>
            </a:r>
            <a:r>
              <a:rPr lang="en-GB" b="1" dirty="0"/>
              <a:t>	</a:t>
            </a:r>
          </a:p>
          <a:p>
            <a:r>
              <a:rPr lang="en-GB" altLang="zh-CN" b="1" dirty="0"/>
              <a:t>Electronic Meeting, Apr 12</a:t>
            </a:r>
            <a:r>
              <a:rPr lang="en-GB" altLang="zh-CN" b="1" baseline="30000" dirty="0"/>
              <a:t>th</a:t>
            </a:r>
            <a:r>
              <a:rPr lang="en-GB" altLang="zh-CN" b="1" dirty="0"/>
              <a:t> – Apr 20</a:t>
            </a:r>
            <a:r>
              <a:rPr lang="en-GB" altLang="zh-CN" b="1" baseline="30000" dirty="0"/>
              <a:t>th</a:t>
            </a:r>
            <a:r>
              <a:rPr lang="en-GB" altLang="zh-CN" b="1" dirty="0"/>
              <a:t> 2021</a:t>
            </a:r>
            <a:endParaRPr lang="zh-CN" altLang="zh-CN" dirty="0"/>
          </a:p>
          <a:p>
            <a:r>
              <a:rPr lang="en-US" b="1" dirty="0"/>
              <a:t>Agenda item: 9.5</a:t>
            </a:r>
          </a:p>
        </p:txBody>
      </p:sp>
      <p:sp>
        <p:nvSpPr>
          <p:cNvPr id="5" name="正方形/長方形 4"/>
          <p:cNvSpPr/>
          <p:nvPr/>
        </p:nvSpPr>
        <p:spPr>
          <a:xfrm>
            <a:off x="5868144" y="188639"/>
            <a:ext cx="3067372" cy="646331"/>
          </a:xfrm>
          <a:prstGeom prst="rect">
            <a:avLst/>
          </a:prstGeom>
        </p:spPr>
        <p:txBody>
          <a:bodyPr wrap="square">
            <a:spAutoFit/>
          </a:bodyPr>
          <a:lstStyle/>
          <a:p>
            <a:pPr algn="r"/>
            <a:r>
              <a:rPr lang="en-US" altLang="ja-JP" b="1" dirty="0"/>
              <a:t>R4-</a:t>
            </a:r>
            <a:r>
              <a:rPr lang="en-US" b="1" dirty="0"/>
              <a:t>2106122</a:t>
            </a:r>
            <a:r>
              <a:rPr lang="en-US" altLang="ja-JP" b="1" dirty="0"/>
              <a:t> </a:t>
            </a:r>
          </a:p>
          <a:p>
            <a:pPr algn="r"/>
            <a:r>
              <a:rPr lang="en-US" altLang="ja-JP" b="1" dirty="0"/>
              <a:t>Document for:</a:t>
            </a:r>
            <a:r>
              <a:rPr lang="en-US" altLang="ja-JP" dirty="0"/>
              <a:t>	Approval</a:t>
            </a:r>
            <a:endParaRPr lang="ja-JP" altLang="en-US" dirty="0"/>
          </a:p>
        </p:txBody>
      </p:sp>
    </p:spTree>
    <p:extLst>
      <p:ext uri="{BB962C8B-B14F-4D97-AF65-F5344CB8AC3E}">
        <p14:creationId xmlns:p14="http://schemas.microsoft.com/office/powerpoint/2010/main" val="28854102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E6032-D949-40F7-9896-A48FEB53ED3B}"/>
              </a:ext>
            </a:extLst>
          </p:cNvPr>
          <p:cNvSpPr>
            <a:spLocks noGrp="1"/>
          </p:cNvSpPr>
          <p:nvPr>
            <p:ph type="title"/>
          </p:nvPr>
        </p:nvSpPr>
        <p:spPr/>
        <p:txBody>
          <a:bodyPr/>
          <a:lstStyle/>
          <a:p>
            <a:r>
              <a:rPr lang="en-US" dirty="0"/>
              <a:t>Test Parameters -IV</a:t>
            </a:r>
          </a:p>
        </p:txBody>
      </p:sp>
      <p:sp>
        <p:nvSpPr>
          <p:cNvPr id="3" name="Content Placeholder 2">
            <a:extLst>
              <a:ext uri="{FF2B5EF4-FFF2-40B4-BE49-F238E27FC236}">
                <a16:creationId xmlns:a16="http://schemas.microsoft.com/office/drawing/2014/main" id="{145066EA-2B28-4604-924F-0CEBE1A88A8B}"/>
              </a:ext>
            </a:extLst>
          </p:cNvPr>
          <p:cNvSpPr>
            <a:spLocks noGrp="1"/>
          </p:cNvSpPr>
          <p:nvPr>
            <p:ph idx="1"/>
          </p:nvPr>
        </p:nvSpPr>
        <p:spPr/>
        <p:txBody>
          <a:bodyPr/>
          <a:lstStyle/>
          <a:p>
            <a:r>
              <a:rPr lang="en-US" dirty="0"/>
              <a:t>Other Parameters are same as below RI tests in 38.101-4:</a:t>
            </a:r>
          </a:p>
          <a:p>
            <a:pPr lvl="2" hangingPunct="0"/>
            <a:r>
              <a:rPr lang="en-GB" dirty="0"/>
              <a:t>FR1 2 RX: Table 6.4.2.1-1 (Test 1) and Table 6.4.2.2-1 (Test 1)</a:t>
            </a:r>
            <a:endParaRPr lang="en-US" dirty="0"/>
          </a:p>
          <a:p>
            <a:pPr lvl="2" hangingPunct="0"/>
            <a:r>
              <a:rPr lang="en-GB" dirty="0"/>
              <a:t>FR1 4 RX: Table 6.4.3.1-1 (Test 1) and Table 6.4.3.2-1 (Test 1)</a:t>
            </a:r>
            <a:endParaRPr lang="en-US" dirty="0"/>
          </a:p>
          <a:p>
            <a:pPr lvl="2" hangingPunct="0"/>
            <a:r>
              <a:rPr lang="en-GB" dirty="0"/>
              <a:t>FR2: Table 8.4.2.2-1 (Test 1)</a:t>
            </a:r>
            <a:endParaRPr lang="en-US" dirty="0"/>
          </a:p>
          <a:p>
            <a:endParaRPr lang="en-US" dirty="0"/>
          </a:p>
        </p:txBody>
      </p:sp>
    </p:spTree>
    <p:extLst>
      <p:ext uri="{BB962C8B-B14F-4D97-AF65-F5344CB8AC3E}">
        <p14:creationId xmlns:p14="http://schemas.microsoft.com/office/powerpoint/2010/main" val="32626469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A873A3-5038-4D57-A3CF-4FFEC2F51366}"/>
              </a:ext>
            </a:extLst>
          </p:cNvPr>
          <p:cNvSpPr>
            <a:spLocks noGrp="1"/>
          </p:cNvSpPr>
          <p:nvPr>
            <p:ph type="title"/>
          </p:nvPr>
        </p:nvSpPr>
        <p:spPr/>
        <p:txBody>
          <a:bodyPr/>
          <a:lstStyle/>
          <a:p>
            <a:r>
              <a:rPr lang="en-US" dirty="0"/>
              <a:t>Simulation Results</a:t>
            </a:r>
          </a:p>
        </p:txBody>
      </p:sp>
      <p:sp>
        <p:nvSpPr>
          <p:cNvPr id="3" name="Content Placeholder 2">
            <a:extLst>
              <a:ext uri="{FF2B5EF4-FFF2-40B4-BE49-F238E27FC236}">
                <a16:creationId xmlns:a16="http://schemas.microsoft.com/office/drawing/2014/main" id="{E28F6A0E-94F4-4DA5-8F00-25D20718F625}"/>
              </a:ext>
            </a:extLst>
          </p:cNvPr>
          <p:cNvSpPr>
            <a:spLocks noGrp="1"/>
          </p:cNvSpPr>
          <p:nvPr>
            <p:ph idx="1"/>
          </p:nvPr>
        </p:nvSpPr>
        <p:spPr/>
        <p:txBody>
          <a:bodyPr>
            <a:normAutofit/>
          </a:bodyPr>
          <a:lstStyle/>
          <a:p>
            <a:r>
              <a:rPr lang="en-US" dirty="0"/>
              <a:t>Companies are encouraged to provide the following based on simulation assumptions (slides 3-5) and test parameters (slides 6-10):</a:t>
            </a:r>
          </a:p>
          <a:p>
            <a:pPr lvl="1"/>
            <a:r>
              <a:rPr lang="en-US" dirty="0"/>
              <a:t>For each SNR point:</a:t>
            </a:r>
          </a:p>
          <a:p>
            <a:pPr lvl="2"/>
            <a:r>
              <a:rPr lang="en-US" dirty="0"/>
              <a:t>Absolute Physical Layer Throughput</a:t>
            </a:r>
          </a:p>
          <a:p>
            <a:pPr lvl="2"/>
            <a:r>
              <a:rPr lang="en-US" dirty="0"/>
              <a:t>CQI and RI statistics (At least Median CQI and Median RI)</a:t>
            </a:r>
          </a:p>
          <a:p>
            <a:pPr lvl="2"/>
            <a:r>
              <a:rPr lang="en-US" dirty="0"/>
              <a:t>Interested companies can also submit decode success rate.</a:t>
            </a:r>
          </a:p>
        </p:txBody>
      </p:sp>
    </p:spTree>
    <p:extLst>
      <p:ext uri="{BB962C8B-B14F-4D97-AF65-F5344CB8AC3E}">
        <p14:creationId xmlns:p14="http://schemas.microsoft.com/office/powerpoint/2010/main" val="28994784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34EF4E-7F7F-40B4-A6A4-34AB1AAB8E61}"/>
              </a:ext>
            </a:extLst>
          </p:cNvPr>
          <p:cNvSpPr>
            <a:spLocks noGrp="1"/>
          </p:cNvSpPr>
          <p:nvPr>
            <p:ph type="title"/>
          </p:nvPr>
        </p:nvSpPr>
        <p:spPr/>
        <p:txBody>
          <a:bodyPr>
            <a:normAutofit fontScale="90000"/>
          </a:bodyPr>
          <a:lstStyle/>
          <a:p>
            <a:r>
              <a:rPr lang="en-US" dirty="0"/>
              <a:t>Simulation Results Alignment Criteria</a:t>
            </a:r>
          </a:p>
        </p:txBody>
      </p:sp>
      <p:sp>
        <p:nvSpPr>
          <p:cNvPr id="3" name="Content Placeholder 2">
            <a:extLst>
              <a:ext uri="{FF2B5EF4-FFF2-40B4-BE49-F238E27FC236}">
                <a16:creationId xmlns:a16="http://schemas.microsoft.com/office/drawing/2014/main" id="{108EBC5A-85A0-49B5-B9D8-926596A33CE0}"/>
              </a:ext>
            </a:extLst>
          </p:cNvPr>
          <p:cNvSpPr>
            <a:spLocks noGrp="1"/>
          </p:cNvSpPr>
          <p:nvPr>
            <p:ph idx="1"/>
          </p:nvPr>
        </p:nvSpPr>
        <p:spPr>
          <a:xfrm>
            <a:off x="457200" y="1600200"/>
            <a:ext cx="8229600" cy="4709120"/>
          </a:xfrm>
        </p:spPr>
        <p:txBody>
          <a:bodyPr>
            <a:normAutofit fontScale="77500" lnSpcReduction="20000"/>
          </a:bodyPr>
          <a:lstStyle/>
          <a:p>
            <a:r>
              <a:rPr lang="en-US" dirty="0"/>
              <a:t>Alignment Results Criteria</a:t>
            </a:r>
          </a:p>
          <a:p>
            <a:pPr lvl="1" hangingPunct="0"/>
            <a:r>
              <a:rPr lang="en-GB" dirty="0"/>
              <a:t>Option 1: Absolute throughput span within X% of average throughput across companies at a given SNR.</a:t>
            </a:r>
          </a:p>
          <a:p>
            <a:pPr lvl="2" hangingPunct="0"/>
            <a:r>
              <a:rPr lang="en-US" dirty="0"/>
              <a:t>Decide X based on simulation results. Possible values of X = [5]% or [10]%.</a:t>
            </a:r>
          </a:p>
          <a:p>
            <a:pPr lvl="1" hangingPunct="0"/>
            <a:r>
              <a:rPr lang="en-GB" dirty="0"/>
              <a:t>Option 2: SNR </a:t>
            </a:r>
            <a:r>
              <a:rPr lang="en-GB" dirty="0" err="1"/>
              <a:t>G±G</a:t>
            </a:r>
            <a:r>
              <a:rPr lang="en-GB" baseline="-25000" dirty="0" err="1"/>
              <a:t>span</a:t>
            </a:r>
            <a:r>
              <a:rPr lang="en-GB" dirty="0"/>
              <a:t> can be reached for the T% of maximum throughput </a:t>
            </a:r>
          </a:p>
          <a:p>
            <a:pPr lvl="2" hangingPunct="0"/>
            <a:r>
              <a:rPr lang="en-US" dirty="0"/>
              <a:t>Maximum throughput is derived with TBS corresponding to CQI index 15 with rank 2 for 2Rx/4Rx UE.</a:t>
            </a:r>
          </a:p>
          <a:p>
            <a:pPr lvl="2" hangingPunct="0"/>
            <a:r>
              <a:rPr lang="en-US" dirty="0"/>
              <a:t>Decide G based on simulation results. Candidate option is G = [2.5] </a:t>
            </a:r>
            <a:r>
              <a:rPr lang="en-US" dirty="0" err="1"/>
              <a:t>dB.</a:t>
            </a:r>
            <a:endParaRPr lang="en-US" dirty="0"/>
          </a:p>
          <a:p>
            <a:endParaRPr lang="en-US" dirty="0"/>
          </a:p>
          <a:p>
            <a:r>
              <a:rPr lang="en-US" dirty="0"/>
              <a:t>Additional Criteria</a:t>
            </a:r>
          </a:p>
          <a:p>
            <a:pPr lvl="1"/>
            <a:r>
              <a:rPr lang="en-US" dirty="0"/>
              <a:t>CQI and RI reporting statistics span to aid with alignment. </a:t>
            </a:r>
          </a:p>
          <a:p>
            <a:pPr lvl="1"/>
            <a:r>
              <a:rPr lang="en-US" dirty="0"/>
              <a:t>Interested companies can also provide decode success rate.</a:t>
            </a:r>
          </a:p>
          <a:p>
            <a:endParaRPr lang="en-US" dirty="0"/>
          </a:p>
        </p:txBody>
      </p:sp>
    </p:spTree>
    <p:extLst>
      <p:ext uri="{BB962C8B-B14F-4D97-AF65-F5344CB8AC3E}">
        <p14:creationId xmlns:p14="http://schemas.microsoft.com/office/powerpoint/2010/main" val="32807171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0DDA2-9248-4C07-ABD3-411A831FFDC3}"/>
              </a:ext>
            </a:extLst>
          </p:cNvPr>
          <p:cNvSpPr>
            <a:spLocks noGrp="1"/>
          </p:cNvSpPr>
          <p:nvPr>
            <p:ph type="title"/>
          </p:nvPr>
        </p:nvSpPr>
        <p:spPr/>
        <p:txBody>
          <a:bodyPr/>
          <a:lstStyle/>
          <a:p>
            <a:r>
              <a:rPr lang="en-US" dirty="0"/>
              <a:t>Simulation Assumptions - I</a:t>
            </a:r>
          </a:p>
        </p:txBody>
      </p:sp>
      <p:sp>
        <p:nvSpPr>
          <p:cNvPr id="3" name="Content Placeholder 2">
            <a:extLst>
              <a:ext uri="{FF2B5EF4-FFF2-40B4-BE49-F238E27FC236}">
                <a16:creationId xmlns:a16="http://schemas.microsoft.com/office/drawing/2014/main" id="{DC595B00-E583-4A89-B16D-AFBE690FEB46}"/>
              </a:ext>
            </a:extLst>
          </p:cNvPr>
          <p:cNvSpPr>
            <a:spLocks noGrp="1"/>
          </p:cNvSpPr>
          <p:nvPr>
            <p:ph idx="1"/>
          </p:nvPr>
        </p:nvSpPr>
        <p:spPr/>
        <p:txBody>
          <a:bodyPr/>
          <a:lstStyle/>
          <a:p>
            <a:r>
              <a:rPr lang="en-GB" dirty="0"/>
              <a:t>RAN4 should only evaluate the physical layer throughput.</a:t>
            </a:r>
          </a:p>
          <a:p>
            <a:r>
              <a:rPr lang="en-US" dirty="0"/>
              <a:t>Application of reported CQI/PMI/RI</a:t>
            </a:r>
          </a:p>
          <a:p>
            <a:pPr lvl="1"/>
            <a:r>
              <a:rPr lang="en-GB" dirty="0"/>
              <a:t>TE schedules the PDSCH transport block, rank, and precoding slot by slot, according to the reported CQI/PMI/RI.</a:t>
            </a:r>
            <a:endParaRPr lang="en-US" dirty="0"/>
          </a:p>
          <a:p>
            <a:r>
              <a:rPr lang="en-GB" dirty="0"/>
              <a:t> Test Metric</a:t>
            </a:r>
          </a:p>
          <a:p>
            <a:pPr lvl="1"/>
            <a:r>
              <a:rPr lang="en-GB" dirty="0"/>
              <a:t>Absolute Physical Layer Throughput.</a:t>
            </a:r>
            <a:endParaRPr lang="en-US" dirty="0"/>
          </a:p>
        </p:txBody>
      </p:sp>
    </p:spTree>
    <p:extLst>
      <p:ext uri="{BB962C8B-B14F-4D97-AF65-F5344CB8AC3E}">
        <p14:creationId xmlns:p14="http://schemas.microsoft.com/office/powerpoint/2010/main" val="22546411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4433B4-7827-4580-BD4E-87005BF455E6}"/>
              </a:ext>
            </a:extLst>
          </p:cNvPr>
          <p:cNvSpPr>
            <a:spLocks noGrp="1"/>
          </p:cNvSpPr>
          <p:nvPr>
            <p:ph type="title"/>
          </p:nvPr>
        </p:nvSpPr>
        <p:spPr/>
        <p:txBody>
          <a:bodyPr/>
          <a:lstStyle/>
          <a:p>
            <a:r>
              <a:rPr lang="en-US" dirty="0"/>
              <a:t>Simulation Assumptions - II</a:t>
            </a:r>
          </a:p>
        </p:txBody>
      </p:sp>
      <p:sp>
        <p:nvSpPr>
          <p:cNvPr id="3" name="Content Placeholder 2">
            <a:extLst>
              <a:ext uri="{FF2B5EF4-FFF2-40B4-BE49-F238E27FC236}">
                <a16:creationId xmlns:a16="http://schemas.microsoft.com/office/drawing/2014/main" id="{1A8E050F-954B-4C85-BF6F-24A7B3D807DF}"/>
              </a:ext>
            </a:extLst>
          </p:cNvPr>
          <p:cNvSpPr>
            <a:spLocks noGrp="1"/>
          </p:cNvSpPr>
          <p:nvPr>
            <p:ph idx="1"/>
          </p:nvPr>
        </p:nvSpPr>
        <p:spPr/>
        <p:txBody>
          <a:bodyPr>
            <a:normAutofit fontScale="85000" lnSpcReduction="20000"/>
          </a:bodyPr>
          <a:lstStyle/>
          <a:p>
            <a:r>
              <a:rPr lang="en-US" dirty="0"/>
              <a:t>Throughput calculation</a:t>
            </a:r>
          </a:p>
          <a:p>
            <a:pPr lvl="1"/>
            <a:r>
              <a:rPr lang="en-US" dirty="0"/>
              <a:t>SS collects ACK, NACK and </a:t>
            </a:r>
            <a:r>
              <a:rPr lang="en-US" dirty="0" err="1"/>
              <a:t>statDTX</a:t>
            </a:r>
            <a:r>
              <a:rPr lang="en-US" dirty="0"/>
              <a:t> from the UE and records the time, elapsed from the beginning of the test. The payload size, received by the UE and acknowledged towards the SS, is determined according to TS38.214 Clause 5.1.3.2, where the MCS index is derived from the coding rate indicated by the reported CQI according to TS38.214 Clause 5.2.2.1, and the number of layers is set according to the reported RI. Throughput can be calculated in the SS by multiplying the payload size with the number of ACKs and dividing the accumulated payload in kilobits by the time in seconds, elapsed from the beginning of the test, being associated to the following ratio: ACK / (ACK+NACK + DTX).</a:t>
            </a:r>
          </a:p>
          <a:p>
            <a:endParaRPr lang="en-US" dirty="0"/>
          </a:p>
        </p:txBody>
      </p:sp>
    </p:spTree>
    <p:extLst>
      <p:ext uri="{BB962C8B-B14F-4D97-AF65-F5344CB8AC3E}">
        <p14:creationId xmlns:p14="http://schemas.microsoft.com/office/powerpoint/2010/main" val="22722435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A277A-791D-44DE-AEF1-0B5744BBDE14}"/>
              </a:ext>
            </a:extLst>
          </p:cNvPr>
          <p:cNvSpPr>
            <a:spLocks noGrp="1"/>
          </p:cNvSpPr>
          <p:nvPr>
            <p:ph type="title"/>
          </p:nvPr>
        </p:nvSpPr>
        <p:spPr/>
        <p:txBody>
          <a:bodyPr/>
          <a:lstStyle/>
          <a:p>
            <a:r>
              <a:rPr lang="en-US" dirty="0"/>
              <a:t>Simulation Assumptions - III</a:t>
            </a:r>
          </a:p>
        </p:txBody>
      </p:sp>
      <p:sp>
        <p:nvSpPr>
          <p:cNvPr id="3" name="Content Placeholder 2">
            <a:extLst>
              <a:ext uri="{FF2B5EF4-FFF2-40B4-BE49-F238E27FC236}">
                <a16:creationId xmlns:a16="http://schemas.microsoft.com/office/drawing/2014/main" id="{ACF40F18-3895-4178-88B0-30F5863556BF}"/>
              </a:ext>
            </a:extLst>
          </p:cNvPr>
          <p:cNvSpPr>
            <a:spLocks noGrp="1"/>
          </p:cNvSpPr>
          <p:nvPr>
            <p:ph idx="1"/>
          </p:nvPr>
        </p:nvSpPr>
        <p:spPr/>
        <p:txBody>
          <a:bodyPr/>
          <a:lstStyle/>
          <a:p>
            <a:r>
              <a:rPr lang="en-US" dirty="0"/>
              <a:t>Receiver Type</a:t>
            </a:r>
          </a:p>
          <a:p>
            <a:pPr lvl="1"/>
            <a:r>
              <a:rPr lang="en-US" dirty="0"/>
              <a:t>MMSE-IRC receiver, i.e., same as existing CSI reporting tests.</a:t>
            </a:r>
          </a:p>
          <a:p>
            <a:r>
              <a:rPr lang="en-US" dirty="0"/>
              <a:t>Focus on single-carrier scenario in this SI.</a:t>
            </a:r>
          </a:p>
          <a:p>
            <a:pPr marL="0" indent="0">
              <a:buNone/>
            </a:pPr>
            <a:endParaRPr lang="en-US" dirty="0"/>
          </a:p>
          <a:p>
            <a:endParaRPr lang="en-US" dirty="0"/>
          </a:p>
        </p:txBody>
      </p:sp>
    </p:spTree>
    <p:extLst>
      <p:ext uri="{BB962C8B-B14F-4D97-AF65-F5344CB8AC3E}">
        <p14:creationId xmlns:p14="http://schemas.microsoft.com/office/powerpoint/2010/main" val="3099832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D7B83F-53E0-410D-BDED-E0765081F126}"/>
              </a:ext>
            </a:extLst>
          </p:cNvPr>
          <p:cNvSpPr>
            <a:spLocks noGrp="1"/>
          </p:cNvSpPr>
          <p:nvPr>
            <p:ph type="title"/>
          </p:nvPr>
        </p:nvSpPr>
        <p:spPr/>
        <p:txBody>
          <a:bodyPr/>
          <a:lstStyle/>
          <a:p>
            <a:r>
              <a:rPr lang="en-US" dirty="0"/>
              <a:t>Requirements Definition</a:t>
            </a:r>
          </a:p>
        </p:txBody>
      </p:sp>
      <p:sp>
        <p:nvSpPr>
          <p:cNvPr id="3" name="Content Placeholder 2">
            <a:extLst>
              <a:ext uri="{FF2B5EF4-FFF2-40B4-BE49-F238E27FC236}">
                <a16:creationId xmlns:a16="http://schemas.microsoft.com/office/drawing/2014/main" id="{21621F78-A3E5-40CE-B6FF-96B6C79C2A68}"/>
              </a:ext>
            </a:extLst>
          </p:cNvPr>
          <p:cNvSpPr>
            <a:spLocks noGrp="1"/>
          </p:cNvSpPr>
          <p:nvPr>
            <p:ph idx="1"/>
          </p:nvPr>
        </p:nvSpPr>
        <p:spPr/>
        <p:txBody>
          <a:bodyPr>
            <a:normAutofit fontScale="92500" lnSpcReduction="10000"/>
          </a:bodyPr>
          <a:lstStyle/>
          <a:p>
            <a:r>
              <a:rPr lang="en-US" dirty="0"/>
              <a:t>If it is found to be feasible to define requirements for link adaptation (LA) physical layer throughput:</a:t>
            </a:r>
          </a:p>
          <a:p>
            <a:pPr lvl="1"/>
            <a:r>
              <a:rPr lang="en-US" dirty="0"/>
              <a:t>Set the physical layer throughput requirements:</a:t>
            </a:r>
          </a:p>
          <a:p>
            <a:pPr lvl="2"/>
            <a:r>
              <a:rPr lang="en-US" dirty="0"/>
              <a:t>Option 1: By multiplying the averaged throughput by Y (%), e.g., Y=95% or 90%. </a:t>
            </a:r>
          </a:p>
          <a:p>
            <a:pPr lvl="2"/>
            <a:r>
              <a:rPr lang="en-US" dirty="0"/>
              <a:t>Option 2: Use methodology from PDSCH demodulation requirements with fixed RMC (i.e. average of impairments results + X dB margin).</a:t>
            </a:r>
          </a:p>
          <a:p>
            <a:pPr lvl="1"/>
            <a:r>
              <a:rPr lang="en-US" dirty="0"/>
              <a:t>Whether to update LA throughput requirements in each release can be discussed in Plenary during planning for each release.</a:t>
            </a:r>
          </a:p>
          <a:p>
            <a:endParaRPr lang="en-US" dirty="0"/>
          </a:p>
        </p:txBody>
      </p:sp>
    </p:spTree>
    <p:extLst>
      <p:ext uri="{BB962C8B-B14F-4D97-AF65-F5344CB8AC3E}">
        <p14:creationId xmlns:p14="http://schemas.microsoft.com/office/powerpoint/2010/main" val="25782533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8AD145-38BA-4367-B226-7E6E2370CDEA}"/>
              </a:ext>
            </a:extLst>
          </p:cNvPr>
          <p:cNvSpPr>
            <a:spLocks noGrp="1"/>
          </p:cNvSpPr>
          <p:nvPr>
            <p:ph type="title"/>
          </p:nvPr>
        </p:nvSpPr>
        <p:spPr/>
        <p:txBody>
          <a:bodyPr/>
          <a:lstStyle/>
          <a:p>
            <a:r>
              <a:rPr lang="en-US" dirty="0"/>
              <a:t>Test Parameters - I</a:t>
            </a:r>
          </a:p>
        </p:txBody>
      </p:sp>
      <p:sp>
        <p:nvSpPr>
          <p:cNvPr id="3" name="Content Placeholder 2">
            <a:extLst>
              <a:ext uri="{FF2B5EF4-FFF2-40B4-BE49-F238E27FC236}">
                <a16:creationId xmlns:a16="http://schemas.microsoft.com/office/drawing/2014/main" id="{F7513F2F-697F-4380-A098-55197AE1DF3E}"/>
              </a:ext>
            </a:extLst>
          </p:cNvPr>
          <p:cNvSpPr>
            <a:spLocks noGrp="1"/>
          </p:cNvSpPr>
          <p:nvPr>
            <p:ph idx="1"/>
          </p:nvPr>
        </p:nvSpPr>
        <p:spPr/>
        <p:txBody>
          <a:bodyPr/>
          <a:lstStyle/>
          <a:p>
            <a:r>
              <a:rPr lang="en-US" dirty="0"/>
              <a:t>SNR Points for FR1</a:t>
            </a:r>
          </a:p>
          <a:p>
            <a:pPr lvl="1" hangingPunct="0"/>
            <a:r>
              <a:rPr lang="en-GB" dirty="0"/>
              <a:t>Option 1: 0-30 dB </a:t>
            </a:r>
          </a:p>
          <a:p>
            <a:pPr lvl="1" hangingPunct="0"/>
            <a:r>
              <a:rPr lang="en-GB" dirty="0"/>
              <a:t>Option 2: 0:2:20 dB (baseline)</a:t>
            </a:r>
            <a:endParaRPr lang="en-US" dirty="0"/>
          </a:p>
          <a:p>
            <a:endParaRPr lang="en-US" dirty="0"/>
          </a:p>
          <a:p>
            <a:r>
              <a:rPr lang="en-US" dirty="0"/>
              <a:t>SNR Points for FR2</a:t>
            </a:r>
          </a:p>
          <a:p>
            <a:pPr lvl="1"/>
            <a:r>
              <a:rPr lang="en-US" dirty="0"/>
              <a:t>0:2:16 </a:t>
            </a:r>
            <a:r>
              <a:rPr lang="en-US" dirty="0" err="1"/>
              <a:t>dB.</a:t>
            </a:r>
            <a:endParaRPr lang="en-US" dirty="0"/>
          </a:p>
          <a:p>
            <a:endParaRPr lang="en-US" dirty="0"/>
          </a:p>
        </p:txBody>
      </p:sp>
    </p:spTree>
    <p:extLst>
      <p:ext uri="{BB962C8B-B14F-4D97-AF65-F5344CB8AC3E}">
        <p14:creationId xmlns:p14="http://schemas.microsoft.com/office/powerpoint/2010/main" val="40959146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61EBEA-EB12-4C68-AE7D-3832E33360B3}"/>
              </a:ext>
            </a:extLst>
          </p:cNvPr>
          <p:cNvSpPr>
            <a:spLocks noGrp="1"/>
          </p:cNvSpPr>
          <p:nvPr>
            <p:ph type="title"/>
          </p:nvPr>
        </p:nvSpPr>
        <p:spPr/>
        <p:txBody>
          <a:bodyPr/>
          <a:lstStyle/>
          <a:p>
            <a:r>
              <a:rPr lang="en-US" dirty="0"/>
              <a:t>Test Parameters - II</a:t>
            </a:r>
          </a:p>
        </p:txBody>
      </p:sp>
      <p:sp>
        <p:nvSpPr>
          <p:cNvPr id="3" name="Content Placeholder 2">
            <a:extLst>
              <a:ext uri="{FF2B5EF4-FFF2-40B4-BE49-F238E27FC236}">
                <a16:creationId xmlns:a16="http://schemas.microsoft.com/office/drawing/2014/main" id="{769FAEA8-578D-4E53-85FC-57F04F0166EE}"/>
              </a:ext>
            </a:extLst>
          </p:cNvPr>
          <p:cNvSpPr>
            <a:spLocks noGrp="1"/>
          </p:cNvSpPr>
          <p:nvPr>
            <p:ph idx="1"/>
          </p:nvPr>
        </p:nvSpPr>
        <p:spPr/>
        <p:txBody>
          <a:bodyPr>
            <a:normAutofit/>
          </a:bodyPr>
          <a:lstStyle/>
          <a:p>
            <a:r>
              <a:rPr lang="en-US" dirty="0"/>
              <a:t>CSI Reporting</a:t>
            </a:r>
          </a:p>
          <a:p>
            <a:pPr lvl="1"/>
            <a:r>
              <a:rPr lang="en-US" dirty="0"/>
              <a:t>Aperiodic for both FR1 and FR2.</a:t>
            </a:r>
          </a:p>
          <a:p>
            <a:r>
              <a:rPr lang="en-US" dirty="0"/>
              <a:t>PMI Codebook</a:t>
            </a:r>
          </a:p>
          <a:p>
            <a:pPr lvl="1"/>
            <a:r>
              <a:rPr lang="en-GB" dirty="0" err="1"/>
              <a:t>CodebookSubsetRestriction</a:t>
            </a:r>
            <a:r>
              <a:rPr lang="en-GB" dirty="0"/>
              <a:t> is set so that all the possible Type-I single panel PMI matrices are allowed</a:t>
            </a:r>
            <a:r>
              <a:rPr lang="en-US" dirty="0"/>
              <a:t>. </a:t>
            </a:r>
          </a:p>
          <a:p>
            <a:pPr lvl="1"/>
            <a:r>
              <a:rPr lang="en-US" dirty="0"/>
              <a:t>If there is large span in simulation results, </a:t>
            </a:r>
            <a:r>
              <a:rPr lang="en-US" dirty="0" err="1"/>
              <a:t>CodebookSubsetRestriction</a:t>
            </a:r>
            <a:r>
              <a:rPr lang="en-US" dirty="0"/>
              <a:t> of 010011 can be considered.</a:t>
            </a:r>
          </a:p>
          <a:p>
            <a:endParaRPr lang="en-US" dirty="0"/>
          </a:p>
        </p:txBody>
      </p:sp>
    </p:spTree>
    <p:extLst>
      <p:ext uri="{BB962C8B-B14F-4D97-AF65-F5344CB8AC3E}">
        <p14:creationId xmlns:p14="http://schemas.microsoft.com/office/powerpoint/2010/main" val="41068267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71CF23-8466-4606-8EC8-14B2971FFD6A}"/>
              </a:ext>
            </a:extLst>
          </p:cNvPr>
          <p:cNvSpPr>
            <a:spLocks noGrp="1"/>
          </p:cNvSpPr>
          <p:nvPr>
            <p:ph type="title"/>
          </p:nvPr>
        </p:nvSpPr>
        <p:spPr/>
        <p:txBody>
          <a:bodyPr/>
          <a:lstStyle/>
          <a:p>
            <a:r>
              <a:rPr lang="en-US" dirty="0"/>
              <a:t>Test Parameters - III</a:t>
            </a:r>
          </a:p>
        </p:txBody>
      </p:sp>
      <p:sp>
        <p:nvSpPr>
          <p:cNvPr id="3" name="Content Placeholder 2">
            <a:extLst>
              <a:ext uri="{FF2B5EF4-FFF2-40B4-BE49-F238E27FC236}">
                <a16:creationId xmlns:a16="http://schemas.microsoft.com/office/drawing/2014/main" id="{1791B952-C580-43C6-A6E0-B7D6E4BDAD62}"/>
              </a:ext>
            </a:extLst>
          </p:cNvPr>
          <p:cNvSpPr>
            <a:spLocks noGrp="1"/>
          </p:cNvSpPr>
          <p:nvPr>
            <p:ph idx="1"/>
          </p:nvPr>
        </p:nvSpPr>
        <p:spPr>
          <a:xfrm>
            <a:off x="457200" y="1600200"/>
            <a:ext cx="8229600" cy="4781128"/>
          </a:xfrm>
        </p:spPr>
        <p:txBody>
          <a:bodyPr>
            <a:normAutofit/>
          </a:bodyPr>
          <a:lstStyle/>
          <a:p>
            <a:r>
              <a:rPr lang="en-US" dirty="0"/>
              <a:t>Channel Model for FR1</a:t>
            </a:r>
          </a:p>
          <a:p>
            <a:pPr lvl="1"/>
            <a:r>
              <a:rPr lang="en-US" dirty="0"/>
              <a:t>TDLA30-5</a:t>
            </a:r>
          </a:p>
          <a:p>
            <a:pPr lvl="1"/>
            <a:r>
              <a:rPr lang="en-US" dirty="0"/>
              <a:t>Higher Doppler scenarios can be further discussed in WI phase.</a:t>
            </a:r>
          </a:p>
          <a:p>
            <a:r>
              <a:rPr lang="en-GB" dirty="0"/>
              <a:t>Channel Model for FR2</a:t>
            </a:r>
          </a:p>
          <a:p>
            <a:pPr lvl="1"/>
            <a:r>
              <a:rPr lang="en-GB" dirty="0"/>
              <a:t>TDLA30-35</a:t>
            </a:r>
          </a:p>
          <a:p>
            <a:pPr lvl="1"/>
            <a:r>
              <a:rPr lang="en-GB" dirty="0"/>
              <a:t>TDLD30 channel model can be further discussed in WI phase.</a:t>
            </a:r>
          </a:p>
          <a:p>
            <a:pPr lvl="2"/>
            <a:endParaRPr lang="en-US" dirty="0"/>
          </a:p>
        </p:txBody>
      </p:sp>
    </p:spTree>
    <p:extLst>
      <p:ext uri="{BB962C8B-B14F-4D97-AF65-F5344CB8AC3E}">
        <p14:creationId xmlns:p14="http://schemas.microsoft.com/office/powerpoint/2010/main" val="1006088485"/>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257954231A76C44B0D04C9AEE4292A8" ma:contentTypeVersion="12" ma:contentTypeDescription="Create a new document." ma:contentTypeScope="" ma:versionID="2d182b966c4f047672518131c001a33d">
  <xsd:schema xmlns:xsd="http://www.w3.org/2001/XMLSchema" xmlns:xs="http://www.w3.org/2001/XMLSchema" xmlns:p="http://schemas.microsoft.com/office/2006/metadata/properties" xmlns:ns3="bcc01d59-85de-4ef9-881e-76d8b6a6f841" xmlns:ns4="4b1de6fe-44aa-4e13-b7e7-ab260d1ea5f8" targetNamespace="http://schemas.microsoft.com/office/2006/metadata/properties" ma:root="true" ma:fieldsID="2ac553c666be029ce00976d030b0e1b6" ns3:_="" ns4:_="">
    <xsd:import namespace="bcc01d59-85de-4ef9-881e-76d8b6a6f841"/>
    <xsd:import namespace="4b1de6fe-44aa-4e13-b7e7-ab260d1ea5f8"/>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AutoKeyPoints" minOccurs="0"/>
                <xsd:element ref="ns3:MediaServiceKeyPoints" minOccurs="0"/>
                <xsd:element ref="ns3:MediaServiceGenerationTime" minOccurs="0"/>
                <xsd:element ref="ns3:MediaServiceEventHashCode"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c01d59-85de-4ef9-881e-76d8b6a6f8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b1de6fe-44aa-4e13-b7e7-ab260d1ea5f8"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SharingHintHash" ma:index="19"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914F9B8-ED37-48E7-A1B3-74F0B039ED30}">
  <ds:schemaRefs>
    <ds:schemaRef ds:uri="http://schemas.microsoft.com/sharepoint/v3/contenttype/forms"/>
  </ds:schemaRefs>
</ds:datastoreItem>
</file>

<file path=customXml/itemProps2.xml><?xml version="1.0" encoding="utf-8"?>
<ds:datastoreItem xmlns:ds="http://schemas.openxmlformats.org/officeDocument/2006/customXml" ds:itemID="{E5D50BF3-0D6A-422B-A2AB-B818B599499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cc01d59-85de-4ef9-881e-76d8b6a6f841"/>
    <ds:schemaRef ds:uri="4b1de6fe-44aa-4e13-b7e7-ab260d1ea5f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B582A9A-C2CF-4B05-9A17-FF2A35886BB2}">
  <ds:schemaRefs>
    <ds:schemaRef ds:uri="http://purl.org/dc/terms/"/>
    <ds:schemaRef ds:uri="http://schemas.openxmlformats.org/package/2006/metadata/core-properties"/>
    <ds:schemaRef ds:uri="4b1de6fe-44aa-4e13-b7e7-ab260d1ea5f8"/>
    <ds:schemaRef ds:uri="http://schemas.microsoft.com/office/2006/documentManagement/types"/>
    <ds:schemaRef ds:uri="http://schemas.microsoft.com/office/infopath/2007/PartnerControls"/>
    <ds:schemaRef ds:uri="http://purl.org/dc/elements/1.1/"/>
    <ds:schemaRef ds:uri="http://schemas.microsoft.com/office/2006/metadata/properties"/>
    <ds:schemaRef ds:uri="bcc01d59-85de-4ef9-881e-76d8b6a6f841"/>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27175</TotalTime>
  <Words>699</Words>
  <Application>Microsoft Office PowerPoint</Application>
  <PresentationFormat>On-screen Show (4:3)</PresentationFormat>
  <Paragraphs>68</Paragraphs>
  <Slides>11</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11</vt:i4>
      </vt:variant>
    </vt:vector>
  </HeadingPairs>
  <TitlesOfParts>
    <vt:vector size="14" baseType="lpstr">
      <vt:lpstr>Arial</vt:lpstr>
      <vt:lpstr>Calibri</vt:lpstr>
      <vt:lpstr>Office テーマ</vt:lpstr>
      <vt:lpstr>WF on 5G NR UE Application Layer Data Throughput Performance</vt:lpstr>
      <vt:lpstr>Simulation Results Alignment Criteria</vt:lpstr>
      <vt:lpstr>Simulation Assumptions - I</vt:lpstr>
      <vt:lpstr>Simulation Assumptions - II</vt:lpstr>
      <vt:lpstr>Simulation Assumptions - III</vt:lpstr>
      <vt:lpstr>Requirements Definition</vt:lpstr>
      <vt:lpstr>Test Parameters - I</vt:lpstr>
      <vt:lpstr>Test Parameters - II</vt:lpstr>
      <vt:lpstr>Test Parameters - III</vt:lpstr>
      <vt:lpstr>Test Parameters -IV</vt:lpstr>
      <vt:lpstr>Simulation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 spectra related work</dc:title>
  <dc:creator>Yunchuan Yang/Communication Standard Research Lab /SRC-Beijing/Staff Engineer/Samsung Electronics</dc:creator>
  <cp:keywords>CTPClassification=CTP_PUBLIC:VisualMarkings=, CTPClassification=CTP_NT</cp:keywords>
  <cp:lastModifiedBy>Gaurav Nigam</cp:lastModifiedBy>
  <cp:revision>593</cp:revision>
  <dcterms:created xsi:type="dcterms:W3CDTF">2017-01-18T16:32:26Z</dcterms:created>
  <dcterms:modified xsi:type="dcterms:W3CDTF">2021-04-19T21:29:12Z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fad8ecf9-f734-4506-9405-4d120382aea4</vt:lpwstr>
  </property>
  <property fmtid="{D5CDD505-2E9C-101B-9397-08002B2CF9AE}" pid="4" name="CTP_TimeStamp">
    <vt:lpwstr>2019-05-15 02:47:55Z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_2015_ms_pID_725343">
    <vt:lpwstr>(2)xdRTfd3FNNcEU3hMwk5ZubyBDXm6Od2WYjNvGiGT5qRkDohD8YLAs+oBq/I296OjUhqzct+b
l+0WmGxpAdBlFCJz0lwBlqRZ8u38UwTsty5oTd/Qr4VtQ3UJAWJlWxLBzg+lu8ZdrPjR4u7t
I6tpKvfw+114wxx9BWpgNTiLNfJm0Hv9h/LukstOAe7sM3V0XNCgdLotjBUJa48ra89+5YyV
21mRPn0mFLsG3baTmI</vt:lpwstr>
  </property>
  <property fmtid="{D5CDD505-2E9C-101B-9397-08002B2CF9AE}" pid="10" name="_2015_ms_pID_7253431">
    <vt:lpwstr>FBV3IaMv43kvuB336s6mU5AMPbbsZVks63kwome17lE8AY3vDJVoC2
MLOIhOkxtCf8sRXQGFkrY9EEg4pwW6tzIDcAqGFAFg5g1ncOkNlkM/OMfLy8rv0EL2sqXiLA
eiy6dteJPrmvX2mykCQa1V7MfZAqkXaakqyfItg63XpF7nRkOTvqWENtVQATAeCZhsCv+wsQ
Wn3p4HxjYd+aev+P</vt:lpwstr>
  </property>
  <property fmtid="{D5CDD505-2E9C-101B-9397-08002B2CF9AE}" pid="11" name="NSCPROP_SA">
    <vt:lpwstr>D:\work\3GPP\RAN4#92b\Inbox\drafts\NR UE demod\draft R4-1912710 - Way forward on PMI reporting requirements for Tx ports larger than 8 and up to 32.pptx</vt:lpwstr>
  </property>
  <property fmtid="{D5CDD505-2E9C-101B-9397-08002B2CF9AE}" pid="12" name="ContentTypeId">
    <vt:lpwstr>0x0101004257954231A76C44B0D04C9AEE4292A8</vt:lpwstr>
  </property>
</Properties>
</file>