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3" r:id="rId4"/>
    <p:sldId id="264" r:id="rId5"/>
    <p:sldId id="26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LT(-F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0984" autoAdjust="0"/>
  </p:normalViewPr>
  <p:slideViewPr>
    <p:cSldViewPr snapToGrid="0">
      <p:cViewPr varScale="1">
        <p:scale>
          <a:sx n="97" d="100"/>
          <a:sy n="97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D6C38-96E0-402F-BFB4-F46096EF2A67}" type="datetimeFigureOut">
              <a:rPr lang="zh-CN" altLang="en-US" smtClean="0"/>
              <a:t>2021-04-20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C2E5BA-3002-4E05-BFB9-99FFA9227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500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608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4_Radio/TSGR4_98bis_e/Docs/R4-2104668.zip" TargetMode="External"/><Relationship Id="rId2" Type="http://schemas.openxmlformats.org/officeDocument/2006/relationships/hyperlink" Target="https://www.3gpp.org/ftp/TSG_RAN/WG4_Radio/TSGR4_98bis_e/Docs/R4-210461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98bis_e/Docs/R4-2106324.zip" TargetMode="External"/><Relationship Id="rId5" Type="http://schemas.openxmlformats.org/officeDocument/2006/relationships/hyperlink" Target="https://www.3gpp.org/ftp/TSG_RAN/WG4_Radio/TSGR4_98bis_e/Docs/R4-2104987.zip" TargetMode="External"/><Relationship Id="rId4" Type="http://schemas.openxmlformats.org/officeDocument/2006/relationships/hyperlink" Target="https://www.3gpp.org/ftp/TSG_RAN/WG4_Radio/TSGR4_98bis_e/Docs/R4-2104793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CMCC</a:t>
            </a:r>
            <a:endParaRPr 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917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dirty="0"/>
              <a:t>3GPP TSG-RAN WG4 Meeting # 98-bis-e 				                         R4-2106109</a:t>
            </a:r>
          </a:p>
          <a:p>
            <a:pPr algn="l"/>
            <a:r>
              <a:rPr lang="en-US" altLang="zh-CN" b="1" dirty="0"/>
              <a:t>Electronic Meeting, 12th – 20th April, 2021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3320995" y="2480940"/>
            <a:ext cx="50549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 dirty="0"/>
              <a:t>WF on Repeater Classes and Types</a:t>
            </a:r>
            <a:endParaRPr lang="en-GB" altLang="zh-CN" sz="28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0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repeater classes for DL (access link)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3759" y="1404206"/>
            <a:ext cx="10515600" cy="3890605"/>
          </a:xfrm>
        </p:spPr>
        <p:txBody>
          <a:bodyPr>
            <a:normAutofit fontScale="85000" lnSpcReduction="20000"/>
          </a:bodyPr>
          <a:lstStyle/>
          <a:p>
            <a:pPr lvl="1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 multiple repeater classes for DL(access link)</a:t>
            </a:r>
          </a:p>
          <a:p>
            <a:pPr lvl="1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on classes classification</a:t>
            </a:r>
          </a:p>
          <a:p>
            <a:pPr lvl="2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WA, MR and LA</a:t>
            </a:r>
          </a:p>
          <a:p>
            <a:pPr lvl="2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WA, MR, LA and home class</a:t>
            </a:r>
          </a:p>
          <a:p>
            <a:pPr lvl="3">
              <a:lnSpc>
                <a:spcPct val="150000"/>
              </a:lnSpc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definition of home class could refer to E-UTRA BS spec and one typical deployment scenario is on high-speed train to provide blanket inside coverage considering the high penetrate loss of carriages.</a:t>
            </a:r>
          </a:p>
          <a:p>
            <a:pPr lvl="2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3: MR and LA</a:t>
            </a:r>
          </a:p>
          <a:p>
            <a:pPr lvl="2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4: WA and LA</a:t>
            </a:r>
          </a:p>
          <a:p>
            <a:pPr lvl="3">
              <a:lnSpc>
                <a:spcPct val="150000"/>
              </a:lnSpc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 with unlimited output power and LA with limited output power</a:t>
            </a:r>
          </a:p>
          <a:p>
            <a:pPr lvl="2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5: low power and high power as defined for LTE repeater</a:t>
            </a:r>
          </a:p>
          <a:p>
            <a:pPr lvl="3">
              <a:lnSpc>
                <a:spcPct val="150000"/>
              </a:lnSpc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500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repeater Classes for UL (backhaul link)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3759" y="2408903"/>
            <a:ext cx="10515600" cy="2885908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 multiple classes for UL(backhaul link) for FDD and single UL power class for FR1 TDD</a:t>
            </a:r>
          </a:p>
          <a:p>
            <a:pPr lvl="1">
              <a:lnSpc>
                <a:spcPct val="150000"/>
              </a:lnSpc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Investigate whether the use cases of FR2 for UL (backhaul link) can be covered with a single power class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on whether to differentiate classes for DL(access link) and UL (backhaul link) if multiple classes are agreed.</a:t>
            </a:r>
          </a:p>
          <a:p>
            <a:pPr lvl="2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the same classes for both directions</a:t>
            </a:r>
          </a:p>
          <a:p>
            <a:pPr lvl="2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differentiating classes for DL and UL</a:t>
            </a:r>
          </a:p>
        </p:txBody>
      </p:sp>
    </p:spTree>
    <p:extLst>
      <p:ext uri="{BB962C8B-B14F-4D97-AF65-F5344CB8AC3E}">
        <p14:creationId xmlns:p14="http://schemas.microsoft.com/office/powerpoint/2010/main" val="1880455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repeater types</a:t>
            </a:r>
            <a:endParaRPr 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A63E36-6C8B-4CAC-8B7F-1D2B64992C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759" y="1404206"/>
            <a:ext cx="10515600" cy="4872769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 multiple types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explicitly define repeater types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Yes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no, implicitly define repeater types by having conducted and radiated requirements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on types if it is agreed to explicitly define types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1-C and 2-O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1-C, 1-H, 1-O and 2-O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3: 1-H and 2-O</a:t>
            </a:r>
          </a:p>
        </p:txBody>
      </p:sp>
    </p:spTree>
    <p:extLst>
      <p:ext uri="{BB962C8B-B14F-4D97-AF65-F5344CB8AC3E}">
        <p14:creationId xmlns:p14="http://schemas.microsoft.com/office/powerpoint/2010/main" val="2262071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0BEA568-0DE1-4F4E-AD9E-E797A2FDCF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854211"/>
              </p:ext>
            </p:extLst>
          </p:nvPr>
        </p:nvGraphicFramePr>
        <p:xfrm>
          <a:off x="790575" y="1947704"/>
          <a:ext cx="8458199" cy="2242312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1737986">
                  <a:extLst>
                    <a:ext uri="{9D8B030D-6E8A-4147-A177-3AD203B41FA5}">
                      <a16:colId xmlns:a16="http://schemas.microsoft.com/office/drawing/2014/main" val="2821354439"/>
                    </a:ext>
                  </a:extLst>
                </a:gridCol>
                <a:gridCol w="2926437">
                  <a:extLst>
                    <a:ext uri="{9D8B030D-6E8A-4147-A177-3AD203B41FA5}">
                      <a16:colId xmlns:a16="http://schemas.microsoft.com/office/drawing/2014/main" val="1830901672"/>
                    </a:ext>
                  </a:extLst>
                </a:gridCol>
                <a:gridCol w="3793776">
                  <a:extLst>
                    <a:ext uri="{9D8B030D-6E8A-4147-A177-3AD203B41FA5}">
                      <a16:colId xmlns:a16="http://schemas.microsoft.com/office/drawing/2014/main" val="425430533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T-doc number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0118679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R4-2105981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altLang="zh-CN" sz="12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Qualcomm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Email discussion summary for [98-bis-e][ 310] </a:t>
                      </a:r>
                      <a:r>
                        <a:rPr lang="en-US" altLang="zh-CN" sz="1200" dirty="0" err="1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NR_Repeater_General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9059335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u="sng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R4-2104611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CMCC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altLang="zh-CN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discussion on repeater class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93215647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u="sng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R4-2104668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altLang="zh-CN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Repeaters and classes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936477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u="sng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/>
                        </a:rPr>
                        <a:t>R4-2104793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CATT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Discussion on repeater class and type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6187919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u="sng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/>
                        </a:rPr>
                        <a:t>R4-2104987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Discussion on NR repeater deployment scenario and repeater class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951292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u="sng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/>
                        </a:rPr>
                        <a:t>R4-2106324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altLang="zh-CN" sz="12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Identifying classes/types for NR-Repeaters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393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8108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</TotalTime>
  <Words>361</Words>
  <PresentationFormat>Widescreen</PresentationFormat>
  <Paragraphs>52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等线</vt:lpstr>
      <vt:lpstr>Arial</vt:lpstr>
      <vt:lpstr>Calibri</vt:lpstr>
      <vt:lpstr>Calibri Light</vt:lpstr>
      <vt:lpstr>Times New Roman</vt:lpstr>
      <vt:lpstr>Office 主题</vt:lpstr>
      <vt:lpstr>WF on Repeater Classes and Types</vt:lpstr>
      <vt:lpstr>WF on repeater classes for DL (access link)</vt:lpstr>
      <vt:lpstr>WF on repeater Classes for UL (backhaul link)</vt:lpstr>
      <vt:lpstr>WF on repeater types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2020-05-29T04:11:58Z</dcterms:created>
  <dcterms:modified xsi:type="dcterms:W3CDTF">2021-04-20T00:25:54Z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(3)rYrer7QhTaNrR6DbO29xkbuMYudt3k+wb7HWIl7dInNh+POrpNVvcmyvaxndvn6A4rRmGk9J
m1GJoc1AxWxalJb4SR6WSOrD2KGN24WVPDffiKJHUgE2Oyk3iXlkqI5mKYukSXk9cFXM1o0R
qHlvXiKDr+yPoU5i9yEbqXcqByIdvc8By4Rg9WVdvm5ofOAhf/g8SyPqFP7SK3xU4w/1Rb+e
EEjlSROeSe7GB2TAKs</vt:lpwstr>
  </property>
  <property fmtid="{D5CDD505-2E9C-101B-9397-08002B2CF9AE}" pid="3" name="_2015_ms_pID_7253431">
    <vt:lpwstr>1ND3ol4yHGtbgb498umaUMiUoyA48xrCgsWqOOZcDCsifr+CkTJfIQ
psM0k0b5H0oZw7LMOiBjVwOWtdIh286qR14BNTH0PqZXtf/KRftQ0xgV3oU1Azj0FnegekO3
Vjg4sScFugFnEr2PYxLwTTxpuZo1bBpU4TR8EQf5tKw1IuQASvi0QUfVtTa9jpVHX5XZusvQ
7Al6sMB5r0SuAwJkMpS4poT7jP07UWrmgR3S</vt:lpwstr>
  </property>
  <property fmtid="{D5CDD505-2E9C-101B-9397-08002B2CF9AE}" pid="4" name="_2015_ms_pID_7253432">
    <vt:lpwstr>uQ==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1604413836</vt:lpwstr>
  </property>
</Properties>
</file>