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0" r:id="rId3"/>
    <p:sldId id="356" r:id="rId4"/>
    <p:sldId id="358" r:id="rId5"/>
    <p:sldId id="355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#98-bis-e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12th – 20th April,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R4-2105847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Do not define test cases for WA IAB-MTs.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Do not define test cases of timing advance for both LA IAB-MTs and WA IAB-MTs.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12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Minimum SSB_RP for IAB-MT RRM requirement is derived from the reference sensitivity (REFSENS) defined for LA and WA IAB-MT classes and for all IAB types (1-H, 1-O and 2-O).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3112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Side conditions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The CSI-RS RLM tests for IAB-MT are based on the same methodology used in corresponding CSI-RS based RLM tests defined for the UE in TS 38.133.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637</Words>
  <Application>WPS 演示</Application>
  <PresentationFormat>全屏显示(4:3)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test cases for IAB-MTs</vt:lpstr>
      <vt:lpstr>Way Forward - Test cases</vt:lpstr>
      <vt:lpstr>Way Forward - Side conditions</vt:lpstr>
      <vt:lpstr>Way Forward - Test cases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521</cp:revision>
  <dcterms:created xsi:type="dcterms:W3CDTF">2016-01-12T08:39:00Z</dcterms:created>
  <dcterms:modified xsi:type="dcterms:W3CDTF">2021-04-20T08:29:20Z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