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gnus Larsson" initials="ML" lastIdx="1" clrIdx="0">
    <p:extLst>
      <p:ext uri="{19B8F6BF-5375-455C-9EA6-DF929625EA0E}">
        <p15:presenceInfo xmlns:p15="http://schemas.microsoft.com/office/powerpoint/2012/main" userId="Magnus Lar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655E06-E4BC-4098-A23C-B0A826391A55}" v="2" dt="2021-04-16T12:39:55.0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9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Larsson K" userId="c9b12698-ff58-48bd-93ce-7160bdd83897" providerId="ADAL" clId="{B51B75D4-12B1-4BCE-8838-EA929F9D95CA}"/>
    <pc:docChg chg="custSel modSld">
      <pc:chgData name="Magnus Larsson K" userId="c9b12698-ff58-48bd-93ce-7160bdd83897" providerId="ADAL" clId="{B51B75D4-12B1-4BCE-8838-EA929F9D95CA}" dt="2021-04-16T10:11:46.676" v="12" actId="27636"/>
      <pc:docMkLst>
        <pc:docMk/>
      </pc:docMkLst>
      <pc:sldChg chg="modSp mod addCm modCm">
        <pc:chgData name="Magnus Larsson K" userId="c9b12698-ff58-48bd-93ce-7160bdd83897" providerId="ADAL" clId="{B51B75D4-12B1-4BCE-8838-EA929F9D95CA}" dt="2021-04-16T10:11:46.676" v="12" actId="27636"/>
        <pc:sldMkLst>
          <pc:docMk/>
          <pc:sldMk cId="111987307" sldId="258"/>
        </pc:sldMkLst>
        <pc:spChg chg="mod">
          <ac:chgData name="Magnus Larsson K" userId="c9b12698-ff58-48bd-93ce-7160bdd83897" providerId="ADAL" clId="{B51B75D4-12B1-4BCE-8838-EA929F9D95CA}" dt="2021-04-16T10:11:46.676" v="12" actId="27636"/>
          <ac:spMkLst>
            <pc:docMk/>
            <pc:sldMk cId="111987307" sldId="258"/>
            <ac:spMk id="3" creationId="{00000000-0000-0000-0000-000000000000}"/>
          </ac:spMkLst>
        </pc:spChg>
      </pc:sldChg>
    </pc:docChg>
  </pc:docChgLst>
  <pc:docChgLst>
    <pc:chgData name="Zhang, Meng" userId="d0d7b8a6-152d-4a9d-83ad-d4a5093c92bd" providerId="ADAL" clId="{AE655E06-E4BC-4098-A23C-B0A826391A55}"/>
    <pc:docChg chg="modSld">
      <pc:chgData name="Zhang, Meng" userId="d0d7b8a6-152d-4a9d-83ad-d4a5093c92bd" providerId="ADAL" clId="{AE655E06-E4BC-4098-A23C-B0A826391A55}" dt="2021-04-16T12:39:55.064" v="5" actId="207"/>
      <pc:docMkLst>
        <pc:docMk/>
      </pc:docMkLst>
      <pc:sldChg chg="modCm">
        <pc:chgData name="Zhang, Meng" userId="d0d7b8a6-152d-4a9d-83ad-d4a5093c92bd" providerId="ADAL" clId="{AE655E06-E4BC-4098-A23C-B0A826391A55}" dt="2021-04-16T12:38:32.654" v="0"/>
        <pc:sldMkLst>
          <pc:docMk/>
          <pc:sldMk cId="111987307" sldId="258"/>
        </pc:sldMkLst>
      </pc:sldChg>
      <pc:sldChg chg="modSp mod">
        <pc:chgData name="Zhang, Meng" userId="d0d7b8a6-152d-4a9d-83ad-d4a5093c92bd" providerId="ADAL" clId="{AE655E06-E4BC-4098-A23C-B0A826391A55}" dt="2021-04-16T12:39:55.064" v="5" actId="207"/>
        <pc:sldMkLst>
          <pc:docMk/>
          <pc:sldMk cId="2382628534" sldId="259"/>
        </pc:sldMkLst>
        <pc:spChg chg="mod">
          <ac:chgData name="Zhang, Meng" userId="d0d7b8a6-152d-4a9d-83ad-d4a5093c92bd" providerId="ADAL" clId="{AE655E06-E4BC-4098-A23C-B0A826391A55}" dt="2021-04-16T12:39:55.064" v="5" actId="207"/>
          <ac:spMkLst>
            <pc:docMk/>
            <pc:sldMk cId="2382628534" sldId="259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63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034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640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237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338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333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8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65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483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227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745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E9569-4C1F-47CE-939B-3018F178BB6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3DB06-8D16-442E-B87D-3711E587D4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717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timing requirements for NR NTN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Xiaomi</a:t>
            </a:r>
            <a:endParaRPr lang="zh-CN" alt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50541" y="270304"/>
            <a:ext cx="111613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3GPP TSG-RAN WG4 Meeting #98-bis-e		</a:t>
            </a:r>
            <a:r>
              <a:rPr lang="en-US" sz="1600" b="1" dirty="0" smtClean="0"/>
              <a:t>				</a:t>
            </a:r>
            <a:r>
              <a:rPr lang="en-GB" altLang="zh-CN" sz="1600" b="1" dirty="0"/>
              <a:t>R4-2105796</a:t>
            </a:r>
            <a:r>
              <a:rPr lang="en-US" sz="1600" b="1" dirty="0"/>
              <a:t>	</a:t>
            </a:r>
            <a:endParaRPr lang="en-US" sz="1600" dirty="0"/>
          </a:p>
          <a:p>
            <a:r>
              <a:rPr lang="en-US" sz="1600" b="1" dirty="0"/>
              <a:t>Electronic Meeting, Apr. 12 -20, 2021</a:t>
            </a:r>
          </a:p>
          <a:p>
            <a:r>
              <a:rPr lang="en-US" sz="1600" b="1" dirty="0"/>
              <a:t>Agenda Item: 8.8.4.2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112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UE specific TA estimation error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1520" y="1772529"/>
            <a:ext cx="10430060" cy="3991139"/>
          </a:xfrm>
        </p:spPr>
        <p:txBody>
          <a:bodyPr>
            <a:normAutofit/>
          </a:bodyPr>
          <a:lstStyle/>
          <a:p>
            <a:pPr marL="228600" lvl="2">
              <a:spcBef>
                <a:spcPts val="1000"/>
              </a:spcBef>
            </a:pPr>
            <a:r>
              <a:rPr lang="en-GB" altLang="zh-CN" sz="2800" dirty="0"/>
              <a:t>The UE specific TA estimation accuracy is counted into the UE transmit timing error requirement</a:t>
            </a:r>
          </a:p>
          <a:p>
            <a:pPr marL="976313" lvl="3" indent="-342900"/>
            <a:r>
              <a:rPr lang="en-GB" altLang="zh-CN" dirty="0"/>
              <a:t>UE specific TA estimation accuracy is FFS</a:t>
            </a:r>
          </a:p>
          <a:p>
            <a:pPr marL="976313" lvl="3" indent="-342900"/>
            <a:r>
              <a:rPr lang="en-GB" altLang="zh-CN" dirty="0"/>
              <a:t>FFS whether the UE specific TA estimation accuracy shall be also defined as a separate accuracy requirement</a:t>
            </a:r>
          </a:p>
          <a:p>
            <a:pPr marL="976313" lvl="3" indent="-342900"/>
            <a:r>
              <a:rPr lang="en-GB" altLang="zh-CN" dirty="0"/>
              <a:t>Specify UE </a:t>
            </a:r>
            <a:r>
              <a:rPr lang="en-GB" altLang="zh-CN" dirty="0" err="1"/>
              <a:t>behavior</a:t>
            </a:r>
            <a:r>
              <a:rPr lang="en-GB" altLang="zh-CN" dirty="0"/>
              <a:t> related to UE specific TA estimation and the detailed </a:t>
            </a:r>
            <a:r>
              <a:rPr lang="en-GB" altLang="zh-CN" dirty="0" err="1"/>
              <a:t>behavior</a:t>
            </a:r>
            <a:r>
              <a:rPr lang="en-GB" altLang="zh-CN" dirty="0"/>
              <a:t> is FFS</a:t>
            </a:r>
          </a:p>
          <a:p>
            <a:pPr marL="976313" lvl="3" indent="-342900">
              <a:buFont typeface="Wingdings" panose="05000000000000000000" pitchFamily="2" charset="2"/>
              <a:buChar char="l"/>
            </a:pPr>
            <a:endParaRPr lang="en-GB" altLang="zh-CN" dirty="0"/>
          </a:p>
          <a:p>
            <a:pPr marL="228600" lvl="2">
              <a:spcBef>
                <a:spcPts val="1000"/>
              </a:spcBef>
            </a:pPr>
            <a:r>
              <a:rPr lang="en-GB" altLang="zh-CN" sz="2800" dirty="0"/>
              <a:t>FFS on the update periodicity of UE specific TA value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55732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timing requirement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28269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UE initial transmit timing error (Te)</a:t>
            </a:r>
          </a:p>
          <a:p>
            <a:pPr lvl="1"/>
            <a:r>
              <a:rPr lang="en-US" altLang="zh-CN" dirty="0"/>
              <a:t>Te requirement in NTN is consist of:</a:t>
            </a:r>
          </a:p>
          <a:p>
            <a:pPr lvl="2"/>
            <a:r>
              <a:rPr lang="en-US" altLang="zh-CN" dirty="0" smtClean="0"/>
              <a:t>UE </a:t>
            </a:r>
            <a:r>
              <a:rPr lang="en-US" altLang="zh-CN" dirty="0" err="1"/>
              <a:t>speciSame</a:t>
            </a:r>
            <a:r>
              <a:rPr lang="en-US" altLang="zh-CN" dirty="0"/>
              <a:t> types of errors as terrestrial UE e.g. DL timing estimation accuracy and UL timing setting accuracy. and;</a:t>
            </a:r>
          </a:p>
          <a:p>
            <a:pPr lvl="2"/>
            <a:r>
              <a:rPr lang="en-US" altLang="zh-CN" dirty="0" smtClean="0"/>
              <a:t>fic </a:t>
            </a:r>
            <a:r>
              <a:rPr lang="en-US" altLang="zh-CN" dirty="0"/>
              <a:t>estimation accuracy;</a:t>
            </a:r>
          </a:p>
          <a:p>
            <a:pPr lvl="1"/>
            <a:r>
              <a:rPr lang="en-GB" altLang="zh-CN" dirty="0"/>
              <a:t>FFS on whether and how much different relaxations are required for different sets of SCS of SSB and </a:t>
            </a:r>
            <a:r>
              <a:rPr lang="en-GB" altLang="zh-CN" dirty="0"/>
              <a:t>SCS of uplink signals</a:t>
            </a:r>
          </a:p>
          <a:p>
            <a:pPr lvl="1"/>
            <a:r>
              <a:rPr lang="en-US" altLang="zh-CN" dirty="0"/>
              <a:t>It is the total NTN UE </a:t>
            </a:r>
            <a:r>
              <a:rPr lang="en-US" altLang="zh-CN" dirty="0" err="1"/>
              <a:t>Te</a:t>
            </a:r>
            <a:r>
              <a:rPr lang="en-US" altLang="zh-CN" dirty="0"/>
              <a:t> error that decides UL performance, no matter the source of inaccuracy.</a:t>
            </a:r>
          </a:p>
          <a:p>
            <a:r>
              <a:rPr lang="en-US" altLang="zh-CN" dirty="0" err="1"/>
              <a:t>N_TA_offset</a:t>
            </a:r>
            <a:endParaRPr lang="en-US" altLang="zh-CN" dirty="0"/>
          </a:p>
          <a:p>
            <a:pPr lvl="1"/>
            <a:r>
              <a:rPr lang="en-GB" altLang="zh-CN" dirty="0"/>
              <a:t>The existing N_TA offset value defined in Table 7.1.2-2 in TS38.133 can be reused in NTN</a:t>
            </a:r>
            <a:endParaRPr lang="en-US" altLang="zh-CN" dirty="0"/>
          </a:p>
          <a:p>
            <a:r>
              <a:rPr lang="en-US" altLang="zh-CN" dirty="0"/>
              <a:t>Gradual timing adjustment </a:t>
            </a:r>
          </a:p>
          <a:p>
            <a:pPr lvl="1"/>
            <a:r>
              <a:rPr lang="en-GB" altLang="zh-CN" dirty="0"/>
              <a:t>FFS whether to </a:t>
            </a:r>
            <a:r>
              <a:rPr lang="en-US" altLang="zh-CN" dirty="0" smtClean="0"/>
              <a:t>d</a:t>
            </a:r>
            <a:r>
              <a:rPr lang="en-GB" altLang="zh-CN" dirty="0" err="1" smtClean="0"/>
              <a:t>efine</a:t>
            </a:r>
            <a:r>
              <a:rPr lang="en-GB" altLang="zh-CN" dirty="0" smtClean="0"/>
              <a:t> </a:t>
            </a:r>
            <a:r>
              <a:rPr lang="en-GB" altLang="zh-CN" dirty="0"/>
              <a:t>new </a:t>
            </a:r>
            <a:r>
              <a:rPr lang="en-GB" altLang="zh-CN" dirty="0"/>
              <a:t>gradual timing adjustment requirements for NTN UE </a:t>
            </a:r>
          </a:p>
          <a:p>
            <a:pPr lvl="2"/>
            <a:r>
              <a:rPr lang="en-US" altLang="zh-CN" dirty="0"/>
              <a:t>FFS whether and how to </a:t>
            </a:r>
            <a:r>
              <a:rPr lang="en-US" altLang="zh-CN" dirty="0"/>
              <a:t>count the maximum delay </a:t>
            </a:r>
            <a:r>
              <a:rPr lang="en-US" altLang="zh-CN" dirty="0"/>
              <a:t>variation for the round trip delay; </a:t>
            </a:r>
            <a:endParaRPr lang="en-US" altLang="zh-CN" dirty="0"/>
          </a:p>
          <a:p>
            <a:pPr lvl="2"/>
            <a:r>
              <a:rPr lang="en-GB" altLang="zh-CN" dirty="0"/>
              <a:t>FFS</a:t>
            </a:r>
            <a:r>
              <a:rPr lang="en-GB" altLang="zh-CN" dirty="0"/>
              <a:t>: whether define different requirements for different NTN topologies in terms of, e.g. GEO, MEO, LEO, HAPS, HIBS, altitude, elevation angles for feeder/service links, UE speed, </a:t>
            </a:r>
            <a:r>
              <a:rPr lang="en-GB" altLang="zh-CN" dirty="0" err="1"/>
              <a:t>etc</a:t>
            </a:r>
            <a:r>
              <a:rPr lang="en-GB" altLang="zh-CN" dirty="0"/>
              <a:t>;</a:t>
            </a:r>
          </a:p>
          <a:p>
            <a:pPr lvl="2"/>
            <a:r>
              <a:rPr lang="en-GB" altLang="zh-CN" dirty="0"/>
              <a:t>FFS the </a:t>
            </a:r>
            <a:r>
              <a:rPr lang="en-GB" altLang="zh-TW" dirty="0"/>
              <a:t>reference timing  for the </a:t>
            </a:r>
            <a:r>
              <a:rPr lang="en-US" altLang="zh-CN" dirty="0"/>
              <a:t>Gradual timing adjustment in </a:t>
            </a:r>
            <a:r>
              <a:rPr lang="en-US" altLang="zh-CN" dirty="0"/>
              <a:t>NTN</a:t>
            </a:r>
            <a:endParaRPr lang="en-GB" altLang="zh-CN" dirty="0"/>
          </a:p>
          <a:p>
            <a:pPr marL="228600" lvl="2">
              <a:spcBef>
                <a:spcPts val="1000"/>
              </a:spcBef>
            </a:pPr>
            <a:r>
              <a:rPr lang="en-GB" altLang="zh-CN" sz="2800" dirty="0"/>
              <a:t>One shot timing adjustment</a:t>
            </a:r>
          </a:p>
          <a:p>
            <a:pPr marL="685800" lvl="3">
              <a:spcBef>
                <a:spcPts val="1000"/>
              </a:spcBef>
            </a:pPr>
            <a:r>
              <a:rPr lang="en-GB" altLang="zh-CN" sz="2600" dirty="0"/>
              <a:t>Not introduce one shot timing adjustment requirement for NTN UE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11987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TA adjustment accuracy requirement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In </a:t>
            </a:r>
            <a:r>
              <a:rPr lang="en-US" altLang="zh-CN" dirty="0" err="1"/>
              <a:t>RRC_idle</a:t>
            </a:r>
            <a:r>
              <a:rPr lang="en-US" altLang="zh-CN" dirty="0"/>
              <a:t> mode</a:t>
            </a:r>
          </a:p>
          <a:p>
            <a:pPr lvl="1"/>
            <a:r>
              <a:rPr lang="en-US" altLang="zh-CN" dirty="0"/>
              <a:t>FFS whether to define </a:t>
            </a:r>
            <a:r>
              <a:rPr lang="en-US" altLang="zh-CN" dirty="0"/>
              <a:t>TA adjustment accuracy requirement;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800" dirty="0"/>
              <a:t>In RRC_CONNECTED mode 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sz="2400" dirty="0"/>
              <a:t>Option 1: </a:t>
            </a:r>
            <a:r>
              <a:rPr lang="en-GB" altLang="zh-CN" sz="2400" dirty="0"/>
              <a:t>Reuse the existing TA adjustment accuracy requirement defined in TS 38.133 with considering of UL timing quantization accuracy.</a:t>
            </a:r>
          </a:p>
          <a:p>
            <a:pPr marL="685800" lvl="2">
              <a:spcBef>
                <a:spcPts val="1000"/>
              </a:spcBef>
            </a:pPr>
            <a:r>
              <a:rPr lang="en-GB" altLang="zh-CN" sz="2400" dirty="0"/>
              <a:t>Option 2: FFS on whether relax the TA adjustment accuracy requirement.</a:t>
            </a:r>
          </a:p>
          <a:p>
            <a:pPr marL="1143000" lvl="3">
              <a:spcBef>
                <a:spcPts val="1000"/>
              </a:spcBef>
            </a:pPr>
            <a:r>
              <a:rPr lang="en-GB" altLang="zh-CN" sz="2200" dirty="0"/>
              <a:t>FFS on UE position and satellite position estimation error;</a:t>
            </a:r>
          </a:p>
          <a:p>
            <a:pPr marL="1143000" lvl="3">
              <a:spcBef>
                <a:spcPts val="1000"/>
              </a:spcBef>
            </a:pPr>
            <a:r>
              <a:rPr lang="en-GB" altLang="zh-CN" sz="2200" dirty="0"/>
              <a:t>FFS on propagation delay change from a slot when UE received timing advance command to a slot when the indicated TA</a:t>
            </a:r>
            <a:r>
              <a:rPr lang="en-GB" altLang="zh-CN" sz="2200" dirty="0" smtClean="0"/>
              <a:t>.</a:t>
            </a:r>
            <a:endParaRPr lang="en-GB" altLang="zh-CN" sz="2200" dirty="0"/>
          </a:p>
        </p:txBody>
      </p:sp>
    </p:spTree>
    <p:extLst>
      <p:ext uri="{BB962C8B-B14F-4D97-AF65-F5344CB8AC3E}">
        <p14:creationId xmlns:p14="http://schemas.microsoft.com/office/powerpoint/2010/main" val="2382628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396</Words>
  <Application>Microsoft Office PowerPoint</Application>
  <PresentationFormat>宽屏</PresentationFormat>
  <Paragraphs>36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新細明體</vt:lpstr>
      <vt:lpstr>等线</vt:lpstr>
      <vt:lpstr>等线 Light</vt:lpstr>
      <vt:lpstr>Arial</vt:lpstr>
      <vt:lpstr>Wingdings</vt:lpstr>
      <vt:lpstr>Office 主题​​</vt:lpstr>
      <vt:lpstr>WF on timing requirements for NR NTN</vt:lpstr>
      <vt:lpstr>WF on UE specific TA estimation error</vt:lpstr>
      <vt:lpstr>WF on timing requirement</vt:lpstr>
      <vt:lpstr>WF on TA adjustment accuracy requirement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timing requirements for NR NTN</dc:title>
  <dc:creator>Xiaomi</dc:creator>
  <cp:lastModifiedBy>Xiaomi</cp:lastModifiedBy>
  <cp:revision>16</cp:revision>
  <dcterms:created xsi:type="dcterms:W3CDTF">2021-04-15T07:51:41Z</dcterms:created>
  <dcterms:modified xsi:type="dcterms:W3CDTF">2021-04-19T13:17:43Z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1618471780</vt:lpwstr>
  </property>
  <property fmtid="{D5CDD505-2E9C-101B-9397-08002B2CF9AE}" pid="6" name="CWM79bb55254c95412dbe3835a95538ded3">
    <vt:lpwstr>CWMYbsWmlIWdKNgPJnMh0AAUNRI33fwtwvsGOFQqIOL4Nu4hlfvSOFn9WiVUwllHH2vhSqnLZqUzYlTCaibReFRTA==</vt:lpwstr>
  </property>
</Properties>
</file>