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2" r:id="rId9"/>
    <p:sldId id="260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EA3BE7-B13C-4C74-9297-5FD98E2C1E6F}" v="1" dt="2021-04-19T23:56:11.8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A5EA3BE7-B13C-4C74-9297-5FD98E2C1E6F}"/>
    <pc:docChg chg="modSld">
      <pc:chgData name="Christian Bergljung" userId="b6ed368b-e657-4ae7-b07c-b1d9abf42404" providerId="ADAL" clId="{A5EA3BE7-B13C-4C74-9297-5FD98E2C1E6F}" dt="2021-04-19T23:56:38.945" v="28" actId="1038"/>
      <pc:docMkLst>
        <pc:docMk/>
      </pc:docMkLst>
      <pc:sldChg chg="modSp mod">
        <pc:chgData name="Christian Bergljung" userId="b6ed368b-e657-4ae7-b07c-b1d9abf42404" providerId="ADAL" clId="{A5EA3BE7-B13C-4C74-9297-5FD98E2C1E6F}" dt="2021-04-19T23:56:38.945" v="28" actId="1038"/>
        <pc:sldMkLst>
          <pc:docMk/>
          <pc:sldMk cId="511560481" sldId="256"/>
        </pc:sldMkLst>
        <pc:spChg chg="mod">
          <ac:chgData name="Christian Bergljung" userId="b6ed368b-e657-4ae7-b07c-b1d9abf42404" providerId="ADAL" clId="{A5EA3BE7-B13C-4C74-9297-5FD98E2C1E6F}" dt="2021-04-19T23:56:29.231" v="2" actId="20577"/>
          <ac:spMkLst>
            <pc:docMk/>
            <pc:sldMk cId="511560481" sldId="256"/>
            <ac:spMk id="3" creationId="{4AF10163-ACED-4352-A0EE-1FC4814A609F}"/>
          </ac:spMkLst>
        </pc:spChg>
        <pc:spChg chg="mod">
          <ac:chgData name="Christian Bergljung" userId="b6ed368b-e657-4ae7-b07c-b1d9abf42404" providerId="ADAL" clId="{A5EA3BE7-B13C-4C74-9297-5FD98E2C1E6F}" dt="2021-04-19T23:56:38.945" v="28" actId="1038"/>
          <ac:spMkLst>
            <pc:docMk/>
            <pc:sldMk cId="511560481" sldId="256"/>
            <ac:spMk id="5" creationId="{0BFFC1CF-8E57-4E46-B7EF-EE9B1CE67843}"/>
          </ac:spMkLst>
        </pc:spChg>
      </pc:sldChg>
      <pc:sldChg chg="modSp mod">
        <pc:chgData name="Christian Bergljung" userId="b6ed368b-e657-4ae7-b07c-b1d9abf42404" providerId="ADAL" clId="{A5EA3BE7-B13C-4C74-9297-5FD98E2C1E6F}" dt="2021-04-19T23:56:11.891" v="1" actId="207"/>
        <pc:sldMkLst>
          <pc:docMk/>
          <pc:sldMk cId="3121536118" sldId="262"/>
        </pc:sldMkLst>
        <pc:spChg chg="mod">
          <ac:chgData name="Christian Bergljung" userId="b6ed368b-e657-4ae7-b07c-b1d9abf42404" providerId="ADAL" clId="{A5EA3BE7-B13C-4C74-9297-5FD98E2C1E6F}" dt="2021-04-19T23:56:11.891" v="1" actId="207"/>
          <ac:spMkLst>
            <pc:docMk/>
            <pc:sldMk cId="3121536118" sldId="262"/>
            <ac:spMk id="3" creationId="{F009A189-96FC-491D-AB3E-8ECAB764A75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F6311-7616-4FAD-ACF3-E0007466C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FA9D36-BB42-47D2-8807-DC0F74355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43E125-CEF1-4443-9C50-0C40CD877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FF5A8-B0E1-4F86-B8B0-26F9A83C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29BFC-5A7F-4423-9FB9-9CE7F4214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875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C8E6-1EBA-44F8-801F-044ED46B2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556A16-B701-4F64-9F1A-35584493B5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9BBB4-5F27-4930-AC0A-D98611AE2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D1B76-2031-4B70-B6F0-B4FEAA437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1F32B-2B6F-420E-A124-EE95895A7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332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07368C-BE19-4290-8C42-A800115BAB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B3055F-F83E-4813-B615-281997ADAB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551BA-A363-47C5-8AE2-CE36729B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676B5-EE1D-4398-A2DE-C5BEEA340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DF269-EB67-40F7-8235-AE53DCE39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52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29E39-3DA9-4E4A-A800-643BF62E9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B9BAA-BB8A-40FF-86CF-1E4EEA18D4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A04E6-E4CC-4049-9025-56BB148AC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BBBB4-15B8-4D2B-BB63-33B54DC2A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F9461-9508-47DD-8665-6941D3DAB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017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40D9B-DA98-405C-B966-3A931D3E1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D4B00-4A49-4281-A4F8-DD47F9C1C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1B8EC-A490-41E5-BAF6-B0E78F2A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C9DDE-EE4C-4A82-9174-2B63468CF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5D66B-FB54-4520-AA00-1456C3F9C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015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2DF2B-99AE-4A86-80FE-8A2C1C448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3DE3A-BBBE-4CFF-94CB-DE5D2EBBA8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6C576-BDC3-4A3A-9BBB-1D8E12BCC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DD4AB-AB06-4744-AD56-19CA681A8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EF700C-FC54-4B71-9F45-E1E291DEC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97B828-5570-43E7-9B94-CB8FCF30D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9146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E23C4-43A0-48B3-AB62-AB4D4BF5A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F5022-821C-473D-A697-DC7ECE8FF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4708B-F73E-4C7A-B2F6-7B8B3A44F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D91809-F4E4-4543-B10C-D1C9A26FEF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9546CA-3562-449F-9954-6E1B9C346C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3AC9F8-E9CD-42B2-9012-7ADAE5329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F4312-CF6B-43DA-99D8-4E55AF3B7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ABE5DD-6732-431E-B0DD-E2D8C100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469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A1F5B-BE7B-4E4D-AE62-AF9BDAC7E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E8D18-C7EC-4DAC-9D3D-D129B3C7A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274F28-5EFF-43A5-9169-C5D248AEF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FF5298-40C3-476B-B8C7-B8BA7ED77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061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8BDF1-FC12-4525-9399-D4B1FE53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204352-E865-4E6F-A038-DBC2C41E3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923BF-C5E6-4861-BEBD-9ABB27459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6256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4AC57-DE77-4711-A3DE-C1A82B8BC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B9AFE-A989-4D75-AA3D-9C11E627C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CD7312-CD91-4286-96C5-27A969CB7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9F8450-AFA6-4893-A0DF-A96087C52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FD446-B9A0-4B9A-94B0-2308989C9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6BC837-80AD-4ECE-A152-50F9BFEA8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098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FFA21-19A3-4E20-A882-5BFF7AF9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2ADE62-A486-44B2-AFDB-E7BB2FE64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9D8B6-7265-4D7C-877B-8326205734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C907E7-46BC-42E1-A00B-64321216A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01B1A-1A87-456F-A2A2-7313F0E43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8EB96-9014-4139-A076-30996CD7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495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8D6D6C-5B96-4569-B2DA-CA73B2860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D048F-AB2B-4506-8FA6-0A1547F48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991ED-A1B7-46FE-AFAD-ADAFB542C8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7A256-C3EE-4780-8DB2-A91A81F276D8}" type="datetimeFigureOut">
              <a:rPr lang="sv-SE" smtClean="0"/>
              <a:t>2021-04-19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A2346-E46C-41BE-BBF5-3F605BCD9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FBFD3-2A14-49D6-8AEB-8EEE477A8C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279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2E831-8541-47AB-B672-1F58CBFED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0675" y="1600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coexistence with other services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F10163-ACED-4352-A0EE-1FC4814A6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02113"/>
            <a:ext cx="9144000" cy="1655762"/>
          </a:xfrm>
        </p:spPr>
        <p:txBody>
          <a:bodyPr/>
          <a:lstStyle/>
          <a:p>
            <a:r>
              <a:rPr lang="sv-SE" dirty="0"/>
              <a:t>Ericsson (moderator)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51F547-9E99-45C5-BB46-078A9EAD30F9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#98-bis-e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12 – 20 April 2021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FFC1CF-8E57-4E46-B7EF-EE9B1CE67843}"/>
              </a:ext>
            </a:extLst>
          </p:cNvPr>
          <p:cNvSpPr txBox="1"/>
          <p:nvPr/>
        </p:nvSpPr>
        <p:spPr>
          <a:xfrm>
            <a:off x="9753269" y="50293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R4-2105421</a:t>
            </a:r>
          </a:p>
        </p:txBody>
      </p:sp>
    </p:spTree>
    <p:extLst>
      <p:ext uri="{BB962C8B-B14F-4D97-AF65-F5344CB8AC3E}">
        <p14:creationId xmlns:p14="http://schemas.microsoft.com/office/powerpoint/2010/main" val="511560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AC726-CB36-4681-9F38-91E9F1FCC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D9A4D-62BA-4D46-A8DE-FA373A0F1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74" y="1482571"/>
            <a:ext cx="10515600" cy="51046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v-SE" sz="2400" dirty="0"/>
          </a:p>
          <a:p>
            <a:pPr marL="0" indent="0">
              <a:buNone/>
            </a:pPr>
            <a:r>
              <a:rPr lang="en-US" sz="2400" dirty="0"/>
              <a:t>This WF contains </a:t>
            </a:r>
          </a:p>
          <a:p>
            <a:r>
              <a:rPr lang="en-US" sz="2400" dirty="0"/>
              <a:t>agreements made regarding coexistence with RAS and DTV</a:t>
            </a:r>
          </a:p>
          <a:p>
            <a:r>
              <a:rPr lang="en-US" sz="2400" dirty="0"/>
              <a:t>possible items for further study at subsequent meetings </a:t>
            </a:r>
          </a:p>
          <a:p>
            <a:r>
              <a:rPr lang="en-US" sz="2400" dirty="0"/>
              <a:t>the agreements made at this meeting should be captured in the TR 38.860 “Study on extended 600MHz NR band”, companies invited to submit TPs to v0.2.0 of the TR</a:t>
            </a:r>
          </a:p>
          <a:p>
            <a:endParaRPr lang="en-US" sz="2400" dirty="0"/>
          </a:p>
          <a:p>
            <a:pPr marL="0" indent="0">
              <a:buNone/>
            </a:pP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53256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A6852-D89E-4737-A10A-C2FCEEC4E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Protection of RAS (BS)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802BC-3591-4186-9B8C-B9D54118C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dirty="0"/>
              <a:t>For the frequency arrangements B1, B2 and B2a, it is agreed that</a:t>
            </a:r>
          </a:p>
          <a:p>
            <a:r>
              <a:rPr lang="en-US" dirty="0"/>
              <a:t>no BS spurious emissions limits be specified for protection of RAS;</a:t>
            </a:r>
          </a:p>
          <a:p>
            <a:r>
              <a:rPr lang="en-US" dirty="0"/>
              <a:t>protection of RAS is up to each Administration</a:t>
            </a:r>
          </a:p>
          <a:p>
            <a:endParaRPr lang="en-US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4437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ED35F-4E76-45FB-9A54-C654BE746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Protection of DTV (BS)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E7087-755F-4034-9C73-55DBFC759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dirty="0"/>
              <a:t>For the frequency arrangements B1, B2 and B2a it is agreed that</a:t>
            </a:r>
            <a:endParaRPr lang="en-US" dirty="0"/>
          </a:p>
          <a:p>
            <a:r>
              <a:rPr lang="en-US" dirty="0"/>
              <a:t>no specific limits to be specified for protection of DTV, rely on the general BS spurious emissions limits</a:t>
            </a:r>
          </a:p>
          <a:p>
            <a:pPr marL="0" indent="0">
              <a:buNone/>
            </a:pPr>
            <a:r>
              <a:rPr lang="sv-SE" dirty="0"/>
              <a:t>Items for further study, e.g.</a:t>
            </a:r>
          </a:p>
          <a:p>
            <a:r>
              <a:rPr lang="en-US" dirty="0"/>
              <a:t>discuss the frequency separation between the lower edge of an NR band (DL) and DTV considered feasible for coexistence for each frequency arrangement, e.g. </a:t>
            </a:r>
          </a:p>
          <a:p>
            <a:pPr lvl="1"/>
            <a:r>
              <a:rPr lang="en-GB" dirty="0"/>
              <a:t>consider/reuse the FCC frequency separation (7 MHz) for protection of Broadcast </a:t>
            </a:r>
          </a:p>
          <a:p>
            <a:pPr lvl="1"/>
            <a:r>
              <a:rPr lang="en-US" dirty="0"/>
              <a:t>or if this should be left for Administrations</a:t>
            </a:r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78706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5A5AE-B0EC-4E6A-A458-295DD833D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Protection from DTV (UE)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9A189-96FC-491D-AB3E-8ECAB764A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No agreement on introduction of blocking requirement(s) for protection from DTV for either B1 or B2</a:t>
            </a:r>
          </a:p>
          <a:p>
            <a:pPr marL="0" indent="0">
              <a:buNone/>
            </a:pPr>
            <a:r>
              <a:rPr lang="en-US" dirty="0"/>
              <a:t>Items for further study, e.g. </a:t>
            </a:r>
          </a:p>
          <a:p>
            <a:r>
              <a:rPr lang="en-US" dirty="0"/>
              <a:t>rejection achievable in the DL at a specific frequency separation between the NR band and DTV for the frequency arrangements </a:t>
            </a:r>
          </a:p>
          <a:p>
            <a:pPr lvl="1"/>
            <a:r>
              <a:rPr lang="en-US" dirty="0"/>
              <a:t>without discussing any specific blocking requirement for protection from DTV</a:t>
            </a:r>
          </a:p>
          <a:p>
            <a:r>
              <a:rPr lang="en-US" dirty="0"/>
              <a:t>UE blocking by DTV Channel 36 in the US, may impair the possibility to reuse some 600MHz extended filters options for  B71/n71 </a:t>
            </a:r>
          </a:p>
          <a:p>
            <a:r>
              <a:rPr lang="en-US" dirty="0"/>
              <a:t>need for protection from DTV below 608 MHz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21536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A4AC9-7D5E-4951-BC97-5B21D4AB3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494A9-2E30-4A89-8A5A-7B46D340A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v-SE" dirty="0"/>
              <a:t>R4-2105479, ”</a:t>
            </a:r>
            <a:r>
              <a:rPr lang="en-GB" dirty="0"/>
              <a:t> Email discussion summary for [98-bis-e][142] FS_NR_600MHz_ext</a:t>
            </a:r>
            <a:r>
              <a:rPr lang="sv-SE" dirty="0"/>
              <a:t>”, Moderator (Ericsson)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R4-2105423, TR 38.860 v0.2.0, ”</a:t>
            </a:r>
            <a:r>
              <a:rPr lang="en-US" dirty="0"/>
              <a:t>Study on extended 600MHz NR band</a:t>
            </a:r>
            <a:r>
              <a:rPr lang="sv-SE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5878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2" ma:contentTypeDescription="Create a new document." ma:contentTypeScope="" ma:versionID="096eb543ae0e2d6b6370df273991b1d3">
  <xsd:schema xmlns:xsd="http://www.w3.org/2001/XMLSchema" xmlns:xs="http://www.w3.org/2001/XMLSchema" xmlns:p="http://schemas.microsoft.com/office/2006/metadata/properties" xmlns:ns1="http://schemas.microsoft.com/sharepoint/v3" xmlns:ns3="6f846979-0e6f-42ff-8b87-e1893efeda99" targetNamespace="http://schemas.microsoft.com/office/2006/metadata/properties" ma:root="true" ma:fieldsID="0209ba7c80bb9cc1ca21c1eca4a6cd08" ns1:_="" ns3:_="">
    <xsd:import namespace="http://schemas.microsoft.com/sharepoint/v3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F1D35A7A-CB9B-4E03-9535-722BFBC3E4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F798AC-B0BA-4052-8AD9-E6860F0123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AFDF32-8C34-4382-BF7D-C8A205B28A78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6f846979-0e6f-42ff-8b87-e1893efeda99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10484</TotalTime>
  <Words>352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coexistence with other services</vt:lpstr>
      <vt:lpstr>Background</vt:lpstr>
      <vt:lpstr>Protection of RAS (BS)</vt:lpstr>
      <vt:lpstr>Protection of DTV (BS)</vt:lpstr>
      <vt:lpstr>Protection from DTV (UE)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EN-DC FDD-TDD PC2</dc:title>
  <dc:creator>Ericsson</dc:creator>
  <cp:lastModifiedBy>Ericsson</cp:lastModifiedBy>
  <cp:revision>48</cp:revision>
  <dcterms:created xsi:type="dcterms:W3CDTF">2020-06-29T13:06:59Z</dcterms:created>
  <dcterms:modified xsi:type="dcterms:W3CDTF">2021-04-19T23:56:47Z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