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0"/>
  </p:notesMasterIdLst>
  <p:sldIdLst>
    <p:sldId id="256" r:id="rId2"/>
    <p:sldId id="287" r:id="rId3"/>
    <p:sldId id="291" r:id="rId4"/>
    <p:sldId id="293" r:id="rId5"/>
    <p:sldId id="294" r:id="rId6"/>
    <p:sldId id="295" r:id="rId7"/>
    <p:sldId id="296" r:id="rId8"/>
    <p:sldId id="28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116" d="100"/>
          <a:sy n="116" d="100"/>
        </p:scale>
        <p:origin x="22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9174"/>
            <a:ext cx="9144000" cy="1655762"/>
          </a:xfrm>
        </p:spPr>
        <p:txBody>
          <a:bodyPr/>
          <a:lstStyle/>
          <a:p>
            <a:r>
              <a:rPr lang="en-US" dirty="0"/>
              <a:t>Huawei, </a:t>
            </a:r>
            <a:r>
              <a:rPr lang="en-US" dirty="0" smtClean="0"/>
              <a:t>HiSilicon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R4-2105418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#98bis-e</a:t>
            </a:r>
          </a:p>
          <a:p>
            <a:r>
              <a:rPr lang="en-US" b="1" dirty="0"/>
              <a:t>April 12 – 20, 2021</a:t>
            </a:r>
          </a:p>
          <a:p>
            <a:r>
              <a:rPr lang="en-US" b="1" dirty="0"/>
              <a:t>Electronic meeting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1743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phase continuity and power consistency for PUCCH and PUSCH repetition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9505386" cy="60694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WF1: Non-zero un-scheduled gap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179" y="780778"/>
            <a:ext cx="11810288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u="sng" dirty="0"/>
              <a:t>Issue 1-1-1: Non-zero un-scheduled gap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fontAlgn="base" hangingPunct="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Feasible </a:t>
            </a:r>
          </a:p>
          <a:p>
            <a:pPr marL="1200150" lvl="2" indent="-285750" fontAlgn="base" hangingPunct="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Deprioritize non-zero gap scenario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zh-CN" sz="2000" b="1" u="sng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u="sng" dirty="0"/>
              <a:t>Issue 1-1-1A: </a:t>
            </a:r>
            <a:r>
              <a:rPr lang="en-US" altLang="zh-CN" sz="2000" b="1" u="sng" dirty="0"/>
              <a:t>Length of un-scheduled gap</a:t>
            </a:r>
            <a:endParaRPr lang="en-GB" altLang="zh-CN" sz="2000" b="1" u="sng" dirty="0"/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fontAlgn="base" hangingPunct="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Less than 14 OFDM symbols </a:t>
            </a:r>
          </a:p>
          <a:p>
            <a:pPr marL="1200150" lvl="2" indent="-285750" fontAlgn="base" hangingPunct="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Up to 14 OFDM symbols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confirms the phase can be maintained when there is non-zero un-scheduled gap in-between the PUSCH or PUCCH repetition 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study on following issues: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off power requirement can be met on the un-scheduled symbols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length of non-zero un-scheduled gap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770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9505386" cy="60694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WF2: Non-zero gap with other signals/channels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179" y="780778"/>
            <a:ext cx="11810288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u="sng" dirty="0"/>
              <a:t>Issue 1-1-2: Non-zero gap with other signals/channels for the UE</a:t>
            </a:r>
            <a:endParaRPr lang="en-GB" altLang="zh-CN" sz="2000" b="1" u="sng" dirty="0"/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fontAlgn="base" hangingPunct="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Not consider these scenarios </a:t>
            </a:r>
          </a:p>
          <a:p>
            <a:pPr marL="1200150" lvl="2" indent="-285750" fontAlgn="base" hangingPunct="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A guard period before returning to the repetitions should be defined, and the length including the guard period of the other channel in between two repetitions is less than 14 symbols. 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confirms the phase can be maintained when there is non-zero gap with other signals/channels in-between the PUSCH or PUCCH repetition if the other signals/channels scheduled during the gap have the same transmission setting with the repetitions, i.e. the same antenna port, RB allocation, transmission power   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study on following issue:</a:t>
            </a:r>
          </a:p>
          <a:p>
            <a:pPr marL="1657350" lvl="3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phase continuity can be maintained if the other signals/channels power in-between the repetitions can be different with the power of repetition or if PRB content of the channels/signals in between can be different </a:t>
            </a:r>
          </a:p>
        </p:txBody>
      </p:sp>
    </p:spTree>
    <p:extLst>
      <p:ext uri="{BB962C8B-B14F-4D97-AF65-F5344CB8AC3E}">
        <p14:creationId xmlns:p14="http://schemas.microsoft.com/office/powerpoint/2010/main" val="2587695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9505386" cy="60694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WF3: CA and DC scenarios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179" y="780778"/>
            <a:ext cx="11810288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u="sng" dirty="0"/>
              <a:t>Issue 1-1-3: PUCCH/PUSCH repetition under CA and DC scenarios</a:t>
            </a:r>
            <a:endParaRPr lang="en-GB" altLang="zh-CN" sz="2000" b="1" u="sng" dirty="0"/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fontAlgn="base" hangingPunct="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RAN4 to further check the use case and the necessity to consider phase continuity and power consistency for UL repetition under CA and DC scenarios.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the RAN4 agreements in the reply LS approved in the last meeting, and leave the decision on the applicable use cases to RAN1.</a:t>
            </a:r>
          </a:p>
        </p:txBody>
      </p:sp>
    </p:spTree>
    <p:extLst>
      <p:ext uri="{BB962C8B-B14F-4D97-AF65-F5344CB8AC3E}">
        <p14:creationId xmlns:p14="http://schemas.microsoft.com/office/powerpoint/2010/main" val="1504309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9505386" cy="60694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WF4: Phase drift mitigation methods like PT-RS insertion </a:t>
            </a:r>
            <a:endParaRPr lang="zh-CN" alt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179" y="780778"/>
            <a:ext cx="11810288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u="sng" dirty="0"/>
              <a:t>Issue 1-1-4: Phase drift mitigation methods like PT-RS insertion for FR1 and FR2</a:t>
            </a:r>
            <a:endParaRPr lang="en-GB" altLang="zh-CN" sz="2000" b="1" u="sng" dirty="0"/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fontAlgn="base" hangingPunct="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the phase continuity for non-contiguous and contiguous transmissions and implementation phase drift issues in the context of mitigations methods like PT-RS insertion for FR1 and FR2.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leave the decision on the PTRS insertion to RAN1.</a:t>
            </a:r>
          </a:p>
        </p:txBody>
      </p:sp>
    </p:spTree>
    <p:extLst>
      <p:ext uri="{BB962C8B-B14F-4D97-AF65-F5344CB8AC3E}">
        <p14:creationId xmlns:p14="http://schemas.microsoft.com/office/powerpoint/2010/main" val="1125792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9505386" cy="60694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WF5: DL slot(s) in-between repetition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179" y="780778"/>
            <a:ext cx="1181028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u="sng" dirty="0"/>
              <a:t>Issue 1-1-5: DL slot(s) in-between repetition</a:t>
            </a:r>
            <a:endParaRPr lang="en-GB" altLang="zh-CN" sz="2000" b="1" u="sng" dirty="0"/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fontAlgn="base" hangingPunct="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different antennas/panels for UL and DL traffic during the JCE window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further study on the feasibility of phase continuity when there is DL slot(s) in-between repetitions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801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9505386" cy="458658"/>
          </a:xfrm>
        </p:spPr>
        <p:txBody>
          <a:bodyPr>
            <a:normAutofit fontScale="90000"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WF6: phase continuity tolerance</a:t>
            </a:r>
            <a:endParaRPr lang="zh-CN" alt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179" y="780778"/>
            <a:ext cx="11810288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u="sng" dirty="0"/>
              <a:t>Issue 1-2-1: Amount of phase change from UE implementation aspect</a:t>
            </a:r>
            <a:endParaRPr lang="en-GB" altLang="zh-CN" sz="2000" b="1" u="sng" dirty="0"/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fontAlgn="base" hangingPunct="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amount of phase change allowed for the UE when phase between two repetitions is considered to be contiguous shall be less than 160 degrees.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u="sng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u="sng" dirty="0"/>
              <a:t>Issue 1-2-1: Quantification of the acceptable/required tolerance</a:t>
            </a:r>
            <a:endParaRPr lang="en-GB" altLang="zh-CN" sz="2000" b="1" u="sng" dirty="0"/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fontAlgn="base" hangingPunct="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estimate the required tolerance of the phase continuity and amplitude consistency from link performance perspective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to evaluate the required tolerance of the phase continuity and amplitude consistency from link performance simulation: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to provide simulation assumption in the next meeting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Initial simulation result is also encouraged to be provided in the next meeting </a:t>
            </a:r>
          </a:p>
        </p:txBody>
      </p:sp>
    </p:spTree>
    <p:extLst>
      <p:ext uri="{BB962C8B-B14F-4D97-AF65-F5344CB8AC3E}">
        <p14:creationId xmlns:p14="http://schemas.microsoft.com/office/powerpoint/2010/main" val="1943132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142" y="0"/>
            <a:ext cx="10515600" cy="551935"/>
          </a:xfrm>
        </p:spPr>
        <p:txBody>
          <a:bodyPr>
            <a:normAutofit fontScale="90000"/>
          </a:bodyPr>
          <a:lstStyle/>
          <a:p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757" y="914400"/>
            <a:ext cx="11631827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[1] R4-2104580, “Discussion on phase continuity and power consistency for UL repetition”, MTK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[2] R4-2104955, “On non-zero gap between adjacent transmissions for PUCCH and PUSCH repetition”, China Telecom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[3] R4-2106918, “Discussion on phase continuity for PUSCH and PUCCH repetitions ”, Interdigital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[4] R4-2107273, “on phase </a:t>
            </a:r>
            <a:r>
              <a:rPr lang="en-US" altLang="zh-CN" dirty="0" err="1"/>
              <a:t>continuty</a:t>
            </a:r>
            <a:r>
              <a:rPr lang="en-US" altLang="zh-CN" dirty="0"/>
              <a:t> for multiple transmissions”, Huawei, HiSilicon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[5] R4-2107366, “Phase continuity over the gap in </a:t>
            </a:r>
            <a:r>
              <a:rPr lang="en-US" altLang="zh-CN" dirty="0" err="1"/>
              <a:t>tx</a:t>
            </a:r>
            <a:r>
              <a:rPr lang="en-US" altLang="zh-CN" dirty="0"/>
              <a:t>”, Qualcomm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[6] R4-2104702, “UE configuration for enhanced Joint Channel Estimation in TDD”, Sony</a:t>
            </a:r>
          </a:p>
          <a:p>
            <a:pPr>
              <a:lnSpc>
                <a:spcPct val="125000"/>
              </a:lnSpc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1373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5870</TotalTime>
  <Words>673</Words>
  <Application>Microsoft Office PowerPoint</Application>
  <PresentationFormat>宽屏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WF on phase continuity and power consistency for PUCCH and PUSCH repetition</vt:lpstr>
      <vt:lpstr>WF1: Non-zero un-scheduled gap</vt:lpstr>
      <vt:lpstr>WF2: Non-zero gap with other signals/channels</vt:lpstr>
      <vt:lpstr>WF3: CA and DC scenarios</vt:lpstr>
      <vt:lpstr>WF4: Phase drift mitigation methods like PT-RS insertion </vt:lpstr>
      <vt:lpstr>WF5: DL slot(s) in-between repetition</vt:lpstr>
      <vt:lpstr>WF6: phase continuity tolerance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315</cp:revision>
  <dcterms:created xsi:type="dcterms:W3CDTF">2019-10-15T22:26:30Z</dcterms:created>
  <dcterms:modified xsi:type="dcterms:W3CDTF">2021-04-19T23:40:19Z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(3)Rw7nQ+xMCCoLWsJV4IDg6T3R9KXcHVpUll+h70HlUMh+5Q7AodL+5rqGEBA/RkT8cry8ZOqA
JEHJutDUPQtl+bwF3JrWRjVVhfXooA8obK5D8rVv1G8yxaEtGSwqMslLi3sFUK2fswRGXhg/
RgzD1q6JVp9Qu2OsFVEXJ+dRB20mSOfgSztTuc3jTjLGPqevU3JW34Bft/SuejmHJeXGtgLp
9CRRAu3ftWk39q6Xoo</vt:lpwstr>
  </property>
  <property fmtid="{D5CDD505-2E9C-101B-9397-08002B2CF9AE}" pid="3" name="_2015_ms_pID_7253431">
    <vt:lpwstr>JsB/01Fk1QGg5AbwQ2xodXuRj3IQw1F7N4+9aF6U7C7fdFcMmy08Oz
T6/8BkkjTp4rCXGFJf8wDLjDFGVoWlH93FVQbuuvtc4MlSTnVVO57l818CR3aj3Uog7xZqK3
GqFk+Y3gkH8kjFYDhz9fcO7v83AnTvvgcISFHwfO1QjQ2Oiht6vyLYwiWwVfae1iD5rLFySf
Jejj0QoMXbBnNNr0KXllFBOthUEM+qhkUEuy</vt:lpwstr>
  </property>
  <property fmtid="{D5CDD505-2E9C-101B-9397-08002B2CF9AE}" pid="4" name="_2015_ms_pID_7253432">
    <vt:lpwstr>bCqECYmUPaSO6C8js76D6rA=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1614909626</vt:lpwstr>
  </property>
</Properties>
</file>