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0"/>
  </p:notesMasterIdLst>
  <p:sldIdLst>
    <p:sldId id="256" r:id="rId2"/>
    <p:sldId id="270" r:id="rId3"/>
    <p:sldId id="274" r:id="rId4"/>
    <p:sldId id="275" r:id="rId5"/>
    <p:sldId id="276" r:id="rId6"/>
    <p:sldId id="277" r:id="rId7"/>
    <p:sldId id="278" r:id="rId8"/>
    <p:sldId id="27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1" initials="Xuefei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 autoAdjust="0"/>
    <p:restoredTop sz="85885" autoAdjust="0"/>
  </p:normalViewPr>
  <p:slideViewPr>
    <p:cSldViewPr snapToGrid="0">
      <p:cViewPr varScale="1">
        <p:scale>
          <a:sx n="112" d="100"/>
          <a:sy n="112" d="100"/>
        </p:scale>
        <p:origin x="1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, Jiwoo" userId="fb274f52-7448-4f5f-8282-633eb88d7d5c" providerId="ADAL" clId="{4EDDC9AC-B925-468F-8FDC-3D7DADC9E69D}"/>
    <pc:docChg chg="custSel modSld">
      <pc:chgData name="Kim, Jiwoo" userId="fb274f52-7448-4f5f-8282-633eb88d7d5c" providerId="ADAL" clId="{4EDDC9AC-B925-468F-8FDC-3D7DADC9E69D}" dt="2021-04-19T20:38:01.079" v="85" actId="20577"/>
      <pc:docMkLst>
        <pc:docMk/>
      </pc:docMkLst>
      <pc:sldChg chg="modSp mod">
        <pc:chgData name="Kim, Jiwoo" userId="fb274f52-7448-4f5f-8282-633eb88d7d5c" providerId="ADAL" clId="{4EDDC9AC-B925-468F-8FDC-3D7DADC9E69D}" dt="2021-04-19T20:38:01.079" v="85" actId="20577"/>
        <pc:sldMkLst>
          <pc:docMk/>
          <pc:sldMk cId="0" sldId="274"/>
        </pc:sldMkLst>
        <pc:spChg chg="mod">
          <ac:chgData name="Kim, Jiwoo" userId="fb274f52-7448-4f5f-8282-633eb88d7d5c" providerId="ADAL" clId="{4EDDC9AC-B925-468F-8FDC-3D7DADC9E69D}" dt="2021-04-19T20:38:01.079" v="85" actId="20577"/>
          <ac:spMkLst>
            <pc:docMk/>
            <pc:sldMk cId="0" sldId="274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4/19/21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25780" y="1605307"/>
            <a:ext cx="10904220" cy="2387600"/>
          </a:xfrm>
        </p:spPr>
        <p:txBody>
          <a:bodyPr>
            <a:normAutofit/>
          </a:bodyPr>
          <a:lstStyle/>
          <a:p>
            <a:r>
              <a:rPr lang="en-US" altLang="ja-JP" dirty="0"/>
              <a:t>WF on 60GHz beam switching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/>
          <p:cNvSpPr>
            <a:spLocks noGrp="1"/>
          </p:cNvSpPr>
          <p:nvPr>
            <p:ph type="subTitle" idx="1"/>
          </p:nvPr>
        </p:nvSpPr>
        <p:spPr>
          <a:xfrm>
            <a:off x="1524000" y="4340702"/>
            <a:ext cx="9144000" cy="917098"/>
          </a:xfrm>
        </p:spPr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#98-bis-e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April 12th – 20th,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8.12.4.1</a:t>
            </a:r>
          </a:p>
        </p:txBody>
      </p:sp>
      <p:sp>
        <p:nvSpPr>
          <p:cNvPr id="7" name="TextBox 3"/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R4-2105413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9295"/>
          </a:xfrm>
        </p:spPr>
        <p:txBody>
          <a:bodyPr anchor="t">
            <a:normAutofit/>
          </a:bodyPr>
          <a:lstStyle/>
          <a:p>
            <a:r>
              <a:rPr lang="en-US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301221"/>
            <a:ext cx="10515600" cy="4692075"/>
          </a:xfrm>
        </p:spPr>
        <p:txBody>
          <a:bodyPr>
            <a:normAutofit/>
          </a:bodyPr>
          <a:lstStyle/>
          <a:p>
            <a:r>
              <a:rPr lang="en-US" altLang="ja-JP" dirty="0"/>
              <a:t>The following issues related to 60 GHz beam switching have been summarized in the related email discussion [9]:</a:t>
            </a:r>
          </a:p>
          <a:p>
            <a:pPr lvl="1"/>
            <a:r>
              <a:rPr lang="en-US" altLang="ja-JP" dirty="0"/>
              <a:t>Issue 1-1: UE Switching from DL to UL and UL to DL</a:t>
            </a:r>
          </a:p>
          <a:p>
            <a:pPr lvl="1"/>
            <a:r>
              <a:rPr lang="en-US" altLang="ja-JP" dirty="0"/>
              <a:t>Issue 1-2: UE Switching TX and RX beams</a:t>
            </a:r>
          </a:p>
          <a:p>
            <a:pPr lvl="1"/>
            <a:r>
              <a:rPr lang="en-US" altLang="ja-JP" dirty="0"/>
              <a:t>Issue 1-3: Minimum duration between beam switches</a:t>
            </a:r>
          </a:p>
          <a:p>
            <a:pPr lvl="1"/>
            <a:r>
              <a:rPr lang="en-US" altLang="ja-JP" dirty="0"/>
              <a:t>Issue 1-4: </a:t>
            </a:r>
            <a:r>
              <a:rPr lang="en-US" altLang="ja-JP" dirty="0" err="1"/>
              <a:t>gNB</a:t>
            </a:r>
            <a:r>
              <a:rPr lang="en-US" altLang="ja-JP" dirty="0"/>
              <a:t> beam switching</a:t>
            </a:r>
          </a:p>
          <a:p>
            <a:pPr lvl="1"/>
            <a:r>
              <a:rPr lang="en-US" altLang="ja-JP" dirty="0"/>
              <a:t>Issue 1-5: Reply LS out to RAN1</a:t>
            </a:r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1-1: UE Switching from DL to UL and UL to DL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3004291"/>
            <a:ext cx="10515600" cy="3488584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Based on 7 companies’ support of Option 1, and 4 companies’ support of an option other than 1, the value of [7 us] is taken as a starting point</a:t>
            </a:r>
          </a:p>
          <a:p>
            <a:pPr lvl="2"/>
            <a:r>
              <a:rPr lang="en-US" altLang="ja-JP" dirty="0"/>
              <a:t>The following will be further discussed:</a:t>
            </a:r>
          </a:p>
          <a:p>
            <a:pPr lvl="3"/>
            <a:r>
              <a:rPr lang="en-US" altLang="ja-JP" dirty="0"/>
              <a:t>Cell coverages and system overhead aspects</a:t>
            </a:r>
          </a:p>
          <a:p>
            <a:pPr lvl="3"/>
            <a:r>
              <a:rPr lang="en-US" altLang="ja-JP" dirty="0"/>
              <a:t>System throughput aspects</a:t>
            </a:r>
          </a:p>
          <a:p>
            <a:pPr lvl="3"/>
            <a:r>
              <a:rPr lang="en-US" altLang="ja-JP" dirty="0"/>
              <a:t>Whether an optional capability of a faster switching time is feasible</a:t>
            </a:r>
          </a:p>
          <a:p>
            <a:pPr lvl="3"/>
            <a:r>
              <a:rPr lang="en-US" altLang="ja-JP" dirty="0"/>
              <a:t>Other considerations are not precluded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96542" y="1223010"/>
          <a:ext cx="11644938" cy="10585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5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Companies supporting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Option 1: 7us, 13792 Tc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MediaTek, CATT, Charter, Qualcomm, Apple, Huawei, Xiaomi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depends on cell phase sync and transients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ZTE, Ericsson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3: 3 us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4 (new): evaluate improvement over FR2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Nokia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1-2: UE Switching TX and RX beams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3004291"/>
            <a:ext cx="10515600" cy="2573549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Evaluations of potential improvement over FR2 are encouraged by the next meeting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96542" y="1223010"/>
          <a:ext cx="11644938" cy="12702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5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Companies supporting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Option 1: Re-use FR 2 assumption (200 ns)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MediaTek, Qualcomm, Apple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100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Charter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3: 50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Ericsson, Nokia, Intel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4: 20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5 (new): FFS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ZTE, Sony, Huawei, Xiaomi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1-3: Minimum duration between beam switches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3004291"/>
            <a:ext cx="10515600" cy="2573549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The value of [5 us] is taken as a starting point</a:t>
            </a:r>
          </a:p>
          <a:p>
            <a:pPr lvl="1"/>
            <a:r>
              <a:rPr lang="en-US" altLang="ja-JP" dirty="0"/>
              <a:t>Evaluations are encouraged by the next meeting to either confirm the value or to define a new values based on the companies’ analysis</a:t>
            </a:r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375688"/>
              </p:ext>
            </p:extLst>
          </p:nvPr>
        </p:nvGraphicFramePr>
        <p:xfrm>
          <a:off x="196542" y="1223010"/>
          <a:ext cx="11644938" cy="8468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5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Companies supporting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Option 1: 4.5us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Qualcomm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Option 2: 5us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 (new): FFS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MediaTek</a:t>
                      </a:r>
                      <a:endParaRPr lang="en-US" sz="1400" strike="sngStrike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1-4: </a:t>
            </a:r>
            <a:r>
              <a:rPr lang="en-US" sz="3600" dirty="0" err="1"/>
              <a:t>gNB</a:t>
            </a:r>
            <a:r>
              <a:rPr lang="en-US" sz="3600" dirty="0"/>
              <a:t> beam switching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3004291"/>
            <a:ext cx="10515600" cy="2573549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Because no clear preference has emerged, evaluations are encouraged by the next meeting</a:t>
            </a:r>
          </a:p>
          <a:p>
            <a:pPr lvl="1"/>
            <a:endParaRPr lang="en-US" altLang="ja-JP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96542" y="1223010"/>
          <a:ext cx="11644938" cy="12702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5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Proposal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Companies supporting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Option 1: 59 us max (typo?)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Charter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2: 100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3: 20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ZTE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4 (new): 50 ns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Ericsson, Nokia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Option 5 (new): More analysis needed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6435"/>
          </a:xfrm>
        </p:spPr>
        <p:txBody>
          <a:bodyPr anchor="t">
            <a:normAutofit/>
          </a:bodyPr>
          <a:lstStyle/>
          <a:p>
            <a:r>
              <a:rPr lang="en-US" sz="3600" dirty="0"/>
              <a:t>Issue 1-5: Reply LS out to RAN1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3004291"/>
            <a:ext cx="10515600" cy="2573549"/>
          </a:xfrm>
        </p:spPr>
        <p:txBody>
          <a:bodyPr>
            <a:normAutofit/>
          </a:bodyPr>
          <a:lstStyle/>
          <a:p>
            <a:r>
              <a:rPr lang="en-US" altLang="ja-JP" dirty="0"/>
              <a:t>Way Forward</a:t>
            </a:r>
          </a:p>
          <a:p>
            <a:pPr lvl="1"/>
            <a:r>
              <a:rPr lang="en-US" altLang="ja-JP" dirty="0"/>
              <a:t>send an LS to RAN1 with final agreements (most likely, next meeting)</a:t>
            </a:r>
          </a:p>
          <a:p>
            <a:pPr lvl="1"/>
            <a:endParaRPr lang="en-US" altLang="ja-JP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223010"/>
          <a:ext cx="9301788" cy="10585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95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5014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Switching from DL to UL and UL to DL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Switching TX and RX beams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Minimum duration between beam switches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beam switching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dirty="0"/>
              <a:t>References</a:t>
            </a:r>
            <a:endParaRPr kumimoji="1" lang="ja-JP" alt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919295"/>
              </p:ext>
            </p:extLst>
          </p:nvPr>
        </p:nvGraphicFramePr>
        <p:xfrm>
          <a:off x="173682" y="1130776"/>
          <a:ext cx="11844636" cy="234537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0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4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T-doc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Company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R4-2107271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Huawei, HiSilicon Technologies Co. Ltd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60GHz beam switching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R4-2106909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open loop TPC and transient requirements for NR in the 52.6 - 71 GHz frequency range	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R4-2104805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on the reply LS on beam switching gap	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R4-2105138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Reply LS to RAN1: LS on beam switching gap for 60 GHz band	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R4-2106591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on switching delay for 52.6-71GHz	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[6]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R4-2107191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UE Tx RF aspects for a NR band in the range 52.6GHz – 71GHz	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[7]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R4-2107210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60GHz UE switching times	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[8]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R4-2107342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 Corporation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RF Tx requirements for NR extension to 71GHz	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272"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[9]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R4-2105211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Moderator (Qualcomm)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base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Email discussion summary for [98-bis-e][138] NR_ext_to_71GHz_Part_2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656</Words>
  <Application>Microsoft Macintosh PowerPoint</Application>
  <PresentationFormat>Widescreen</PresentationFormat>
  <Paragraphs>122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等线</vt:lpstr>
      <vt:lpstr>新細明體</vt:lpstr>
      <vt:lpstr>宋体</vt:lpstr>
      <vt:lpstr>游ゴシック</vt:lpstr>
      <vt:lpstr>游ゴシック Light</vt:lpstr>
      <vt:lpstr>Arial</vt:lpstr>
      <vt:lpstr>Calibri</vt:lpstr>
      <vt:lpstr>Symbol</vt:lpstr>
      <vt:lpstr>Times New Roman</vt:lpstr>
      <vt:lpstr>Office テーマ</vt:lpstr>
      <vt:lpstr>WF on 60GHz beam switching</vt:lpstr>
      <vt:lpstr>Background</vt:lpstr>
      <vt:lpstr>Issue 1-1: UE Switching from DL to UL and UL to DL</vt:lpstr>
      <vt:lpstr>Issue 1-2: UE Switching TX and RX beams</vt:lpstr>
      <vt:lpstr>Issue 1-3: Minimum duration between beam switches</vt:lpstr>
      <vt:lpstr>Issue 1-4: gNB beam switching</vt:lpstr>
      <vt:lpstr>Issue 1-5: Reply LS out to RAN1</vt:lpstr>
      <vt:lpstr>References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Toliy Ioffe</cp:lastModifiedBy>
  <cp:revision>202</cp:revision>
  <dcterms:created xsi:type="dcterms:W3CDTF">2020-11-04T06:34:00Z</dcterms:created>
  <dcterms:modified xsi:type="dcterms:W3CDTF">2021-04-19T22:37:13Z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1614909626</vt:lpwstr>
  </property>
  <property fmtid="{D5CDD505-2E9C-101B-9397-08002B2CF9AE}" pid="9" name="KSOProductBuildVer">
    <vt:lpwstr>2052-11.8.2.9022</vt:lpwstr>
  </property>
</Properties>
</file>