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1" r:id="rId5"/>
    <p:sldId id="273" r:id="rId6"/>
    <p:sldId id="274" r:id="rId7"/>
    <p:sldId id="26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US" sz="5400" dirty="0"/>
              <a:t>WF on PC2 UL MIMO for Band n40</a:t>
            </a:r>
            <a:endParaRPr lang="en-US" sz="5400" b="1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R4-2105374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98-</a:t>
            </a:r>
            <a:r>
              <a:rPr lang="en-US" altLang="zh-CN" b="1" dirty="0" smtClean="0"/>
              <a:t>bis</a:t>
            </a:r>
            <a:r>
              <a:rPr lang="en-US" b="1" dirty="0" smtClean="0"/>
              <a:t>-e</a:t>
            </a:r>
            <a:endParaRPr lang="en-US" b="1" dirty="0"/>
          </a:p>
          <a:p>
            <a:r>
              <a:rPr lang="en-GB" b="1" dirty="0"/>
              <a:t>Electronic Meeting, Apr. 12-Apr. 20,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 smtClean="0"/>
              <a:t>Issues during the discussion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PC3 </a:t>
            </a:r>
            <a:r>
              <a:rPr lang="en-US" dirty="0"/>
              <a:t>UL MIMO bands introduction needs to be proposed to a WID first before the CR process. Should we also follow the same process for PC2 UL MIMO bands introduction?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What </a:t>
            </a:r>
            <a:r>
              <a:rPr lang="en-US" dirty="0"/>
              <a:t>MPR requirements should be applied for PC2 UL MIMO bands?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How </a:t>
            </a:r>
            <a:r>
              <a:rPr lang="en-US" dirty="0"/>
              <a:t>to differentiate PC2 UL MIMO with the following three potential PA implementations: (26dBm + 26dBm), (26dBm + 23 </a:t>
            </a:r>
            <a:r>
              <a:rPr lang="en-US" dirty="0" err="1"/>
              <a:t>dBm</a:t>
            </a:r>
            <a:r>
              <a:rPr lang="en-US" dirty="0"/>
              <a:t>), (23dBm + 23dBm)? </a:t>
            </a:r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PC3 UL MIMO bands introduction needs to be proposed to a WID first before the CR process. Should we also follow the same process for PC2 UL MIMO bands introduction?</a:t>
            </a:r>
          </a:p>
          <a:p>
            <a:endParaRPr lang="en-US" altLang="zh-CN" sz="2400" b="1" dirty="0" smtClean="0"/>
          </a:p>
          <a:p>
            <a:r>
              <a:rPr lang="en-US" altLang="zh-CN" sz="2400" b="1" dirty="0" smtClean="0"/>
              <a:t>Clarification </a:t>
            </a:r>
            <a:endParaRPr lang="en-US" altLang="zh-CN" sz="2400" b="1" dirty="0"/>
          </a:p>
          <a:p>
            <a:pPr lvl="1"/>
            <a:r>
              <a:rPr lang="en-GB" dirty="0"/>
              <a:t>For bands already support </a:t>
            </a:r>
            <a:r>
              <a:rPr lang="en-GB" dirty="0" smtClean="0"/>
              <a:t>PC3 </a:t>
            </a:r>
            <a:r>
              <a:rPr lang="en-GB" dirty="0"/>
              <a:t>but not UL MIMO in the spec, request </a:t>
            </a:r>
            <a:r>
              <a:rPr lang="en-GB" dirty="0" smtClean="0"/>
              <a:t>PC3 </a:t>
            </a:r>
            <a:r>
              <a:rPr lang="en-GB" dirty="0"/>
              <a:t>UL MIMO in the basket UL MIMO WI. </a:t>
            </a:r>
          </a:p>
          <a:p>
            <a:pPr lvl="1"/>
            <a:r>
              <a:rPr lang="en-GB" dirty="0" smtClean="0"/>
              <a:t>For bands already support PC2 but not UL MIMO in the spec, request PC2 UL MIMO in the basket UL MIMO WI. </a:t>
            </a:r>
          </a:p>
          <a:p>
            <a:pPr lvl="2"/>
            <a:r>
              <a:rPr lang="en-GB" dirty="0" smtClean="0"/>
              <a:t>No prerequisite that the band has to support PC3 MIMO firstly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What MPR requirements should be applied for PC2 UL MIMO bands?</a:t>
            </a:r>
          </a:p>
          <a:p>
            <a:r>
              <a:rPr lang="en-US" altLang="zh-CN" sz="2400" b="1" dirty="0" smtClean="0"/>
              <a:t>Clarification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sz="2000" strike="sngStrike" dirty="0" smtClean="0">
                <a:solidFill>
                  <a:srgbClr val="FF0000"/>
                </a:solidFill>
              </a:rPr>
              <a:t>Same MPR for </a:t>
            </a:r>
            <a:r>
              <a:rPr lang="en-US" sz="2000" strike="sngStrike" dirty="0" err="1" smtClean="0">
                <a:solidFill>
                  <a:srgbClr val="FF0000"/>
                </a:solidFill>
              </a:rPr>
              <a:t>TxD</a:t>
            </a:r>
            <a:r>
              <a:rPr lang="en-US" sz="2000" strike="sngStrike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Same MPR for other bands </a:t>
            </a:r>
            <a:r>
              <a:rPr lang="en-US" sz="2000" dirty="0">
                <a:solidFill>
                  <a:srgbClr val="FF0000"/>
                </a:solidFill>
              </a:rPr>
              <a:t>supporting PC2 UL </a:t>
            </a:r>
            <a:r>
              <a:rPr lang="en-US" sz="2000" dirty="0" smtClean="0">
                <a:solidFill>
                  <a:srgbClr val="FF0000"/>
                </a:solidFill>
              </a:rPr>
              <a:t>MIMO being discussed is applied for n40 to support PC2 UL MIMO</a:t>
            </a:r>
            <a:endParaRPr lang="en-US" sz="2000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5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How to differentiate PC2 UL MIMO with the following three potential PA implementations: (26dBm + 26dBm), (26dBm + 23 </a:t>
            </a:r>
            <a:r>
              <a:rPr lang="en-US" sz="2400" b="1" dirty="0" err="1"/>
              <a:t>dBm</a:t>
            </a:r>
            <a:r>
              <a:rPr lang="en-US" sz="2400" b="1" dirty="0"/>
              <a:t>), (23dBm + 23dBm)? </a:t>
            </a:r>
          </a:p>
          <a:p>
            <a:r>
              <a:rPr lang="en-US" altLang="zh-CN" sz="2400" b="1" dirty="0" smtClean="0"/>
              <a:t>Clarification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No need to differentiate the PC2 UL MIMO requirements for different PA implementations.</a:t>
            </a:r>
            <a:endParaRPr lang="en-US" dirty="0"/>
          </a:p>
          <a:p>
            <a:pPr lvl="1">
              <a:buFont typeface="Calibri" panose="020F0502020204030204" pitchFamily="34" charset="0"/>
              <a:buChar char="-"/>
            </a:pPr>
            <a:endParaRPr lang="en-US" sz="2400" b="1" dirty="0" smtClean="0"/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952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Way Forward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Introduce  PC2 UL MIMO for n40 after the PC2 UL MIMO MPR requirements are completed.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endParaRPr lang="en-US" sz="2400" b="1" dirty="0" smtClean="0"/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61419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GB" dirty="0"/>
              <a:t>R4-2105192, </a:t>
            </a:r>
            <a:r>
              <a:rPr lang="en-GB" dirty="0" smtClean="0"/>
              <a:t>Email </a:t>
            </a:r>
            <a:r>
              <a:rPr lang="en-GB" dirty="0"/>
              <a:t>discussion summary for [98-bis-e][119] </a:t>
            </a:r>
            <a:r>
              <a:rPr lang="en-GB" dirty="0" err="1"/>
              <a:t>NR_intra_HPUE_UL_MIMO_bands</a:t>
            </a:r>
            <a:r>
              <a:rPr lang="en-GB" dirty="0"/>
              <a:t>, </a:t>
            </a:r>
            <a:r>
              <a:rPr lang="en-GB" dirty="0" smtClean="0"/>
              <a:t>Huawei, </a:t>
            </a:r>
            <a:r>
              <a:rPr lang="en-GB" dirty="0" err="1" smtClean="0"/>
              <a:t>HiSilicon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7337</TotalTime>
  <Words>321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WF on PC2 UL MIMO for Band n40</vt:lpstr>
      <vt:lpstr>Background</vt:lpstr>
      <vt:lpstr>WF</vt:lpstr>
      <vt:lpstr>WF</vt:lpstr>
      <vt:lpstr>WF</vt:lpstr>
      <vt:lpstr>Way Forward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211</cp:revision>
  <dcterms:created xsi:type="dcterms:W3CDTF">2019-10-15T22:26:30Z</dcterms:created>
  <dcterms:modified xsi:type="dcterms:W3CDTF">2021-04-19T19:40:25Z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(3)plv1irxhvV+HZYpe/CfjOFNV6QQCB1T8eRxk5E2ZOjc2TzvQchyaapetVKKGg3gkKH9dR7nO
ibp6a1mCvtsXLlgVBEP9VqENpTvb6sllt1CFqydcnvfWbqMmSMkLiTVVQKTOuTkql3i6mlDC
oQxwOfT5VQPMLDoNE/EKosrgkLo/MQtOjgt5nk9v9o9EPamW90Z1VIUmZKMwvorYIYxmIE9N
fDOdwAJ042FQ9OPwmt</vt:lpwstr>
  </property>
  <property fmtid="{D5CDD505-2E9C-101B-9397-08002B2CF9AE}" pid="3" name="_2015_ms_pID_7253431">
    <vt:lpwstr>orQqmVOSRGrfGQ/sk5W8YUHgE+Xksvhpg5M9lCStSGNg2sPfxQmYLF
SgyIitwkQKmJyPwtcCNiG71B/4WLDRpCax7Mo5x+HgKbzNYTWBfGtxjHitCihdSSvELJDr0+
/7v2WxYlMIjbUod7xsM6Mp8g2WT30ryMQ4fmyXMFAeqLCI0BqL/XxU+xqlSDHV/1JK9eR9bh
RdWMpZWmFvRPAd2VEWA9PECMP5j04VrC8CMR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