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ne Fong" userId="a2c2c12d-c299-4047-827b-a408ad4b8e52" providerId="ADAL" clId="{D8F17EE9-6B38-483C-8F69-C3212BDBCF98}"/>
    <pc:docChg chg="undo custSel modSld">
      <pc:chgData name="Gene Fong" userId="a2c2c12d-c299-4047-827b-a408ad4b8e52" providerId="ADAL" clId="{D8F17EE9-6B38-483C-8F69-C3212BDBCF98}" dt="2021-04-16T18:53:30.623" v="433" actId="20577"/>
      <pc:docMkLst>
        <pc:docMk/>
      </pc:docMkLst>
      <pc:sldChg chg="modSp mod">
        <pc:chgData name="Gene Fong" userId="a2c2c12d-c299-4047-827b-a408ad4b8e52" providerId="ADAL" clId="{D8F17EE9-6B38-483C-8F69-C3212BDBCF98}" dt="2021-04-16T18:53:30.623" v="433" actId="20577"/>
        <pc:sldMkLst>
          <pc:docMk/>
          <pc:sldMk cId="3222742335" sldId="259"/>
        </pc:sldMkLst>
        <pc:spChg chg="mod">
          <ac:chgData name="Gene Fong" userId="a2c2c12d-c299-4047-827b-a408ad4b8e52" providerId="ADAL" clId="{D8F17EE9-6B38-483C-8F69-C3212BDBCF98}" dt="2021-04-16T18:53:30.623" v="433" actId="20577"/>
          <ac:spMkLst>
            <pc:docMk/>
            <pc:sldMk cId="3222742335" sldId="259"/>
            <ac:spMk id="3" creationId="{0704CBE0-E0B1-4388-926E-53F0C66A349C}"/>
          </ac:spMkLst>
        </pc:spChg>
      </pc:sldChg>
    </pc:docChg>
  </pc:docChgLst>
  <pc:docChgLst>
    <pc:chgData name="Gene Fong" userId="a2c2c12d-c299-4047-827b-a408ad4b8e52" providerId="ADAL" clId="{E7BC4410-718E-4378-81A0-35E7051B3829}"/>
    <pc:docChg chg="modSld">
      <pc:chgData name="Gene Fong" userId="a2c2c12d-c299-4047-827b-a408ad4b8e52" providerId="ADAL" clId="{E7BC4410-718E-4378-81A0-35E7051B3829}" dt="2021-04-19T23:58:24.903" v="7" actId="20577"/>
      <pc:docMkLst>
        <pc:docMk/>
      </pc:docMkLst>
      <pc:sldChg chg="modSp mod">
        <pc:chgData name="Gene Fong" userId="a2c2c12d-c299-4047-827b-a408ad4b8e52" providerId="ADAL" clId="{E7BC4410-718E-4378-81A0-35E7051B3829}" dt="2021-04-19T23:58:24.903" v="7" actId="20577"/>
        <pc:sldMkLst>
          <pc:docMk/>
          <pc:sldMk cId="2341414610" sldId="256"/>
        </pc:sldMkLst>
        <pc:spChg chg="mod">
          <ac:chgData name="Gene Fong" userId="a2c2c12d-c299-4047-827b-a408ad4b8e52" providerId="ADAL" clId="{E7BC4410-718E-4378-81A0-35E7051B3829}" dt="2021-04-19T23:58:24.903" v="7" actId="20577"/>
          <ac:spMkLst>
            <pc:docMk/>
            <pc:sldMk cId="2341414610" sldId="256"/>
            <ac:spMk id="4" creationId="{5BB3C6A5-B872-4979-A917-7B860739811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 err="1"/>
              <a:t>WF</a:t>
            </a:r>
            <a:r>
              <a:rPr lang="en-US" dirty="0"/>
              <a:t> on </a:t>
            </a:r>
            <a:r>
              <a:rPr lang="en-US" dirty="0" err="1"/>
              <a:t>2CC</a:t>
            </a:r>
            <a:r>
              <a:rPr lang="en-US" dirty="0"/>
              <a:t> </a:t>
            </a:r>
            <a:r>
              <a:rPr lang="en-US" dirty="0" err="1"/>
              <a:t>continguous</a:t>
            </a:r>
            <a:r>
              <a:rPr lang="en-US" dirty="0"/>
              <a:t> intra-band NR-U UL CA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677873"/>
            <a:ext cx="9144000" cy="1655762"/>
          </a:xfrm>
        </p:spPr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8805333" y="474133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/>
              <a:t>R4-2105339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03112" y="428916"/>
            <a:ext cx="3383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err="1"/>
              <a:t>98bis</a:t>
            </a:r>
            <a:r>
              <a:rPr lang="en-US" b="1" dirty="0"/>
              <a:t>-e</a:t>
            </a:r>
          </a:p>
          <a:p>
            <a:r>
              <a:rPr lang="en-US" b="1" dirty="0"/>
              <a:t>April 12</a:t>
            </a:r>
            <a:r>
              <a:rPr lang="en-US" b="1" baseline="30000" dirty="0"/>
              <a:t>th</a:t>
            </a:r>
            <a:r>
              <a:rPr lang="en-US" b="1" dirty="0"/>
              <a:t> ‒ 20</a:t>
            </a:r>
            <a:r>
              <a:rPr lang="en-US" b="1" baseline="30000" dirty="0"/>
              <a:t>th</a:t>
            </a:r>
            <a:r>
              <a:rPr lang="en-US" b="1" dirty="0"/>
              <a:t>, 2021</a:t>
            </a:r>
          </a:p>
          <a:p>
            <a:r>
              <a:rPr lang="en-US" b="1" dirty="0"/>
              <a:t>Electronic Meeting</a:t>
            </a: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54C43C-C1F3-4972-89B8-8FD3F1180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04CBE0-E0B1-4388-926E-53F0C66A34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dirty="0"/>
              <a:t>Common </a:t>
            </a:r>
            <a:r>
              <a:rPr lang="en-US" dirty="0" err="1"/>
              <a:t>SCS</a:t>
            </a:r>
            <a:r>
              <a:rPr lang="en-US" dirty="0"/>
              <a:t>, modulation, pre-coding (</a:t>
            </a:r>
            <a:r>
              <a:rPr lang="en-US" dirty="0" err="1"/>
              <a:t>DFT</a:t>
            </a:r>
            <a:r>
              <a:rPr lang="en-US" dirty="0"/>
              <a:t>-S-OFDM or CP-OFDM) is used across all component carriers</a:t>
            </a:r>
          </a:p>
          <a:p>
            <a:pPr lvl="0" hangingPunct="0"/>
            <a:r>
              <a:rPr lang="en-US" dirty="0"/>
              <a:t>The RB allocation is independent across CC’s.  Each CC may have different allocation (full or partial, number of interlaces) and the indexing of interlaces is independent from CC to CC. </a:t>
            </a:r>
          </a:p>
          <a:p>
            <a:pPr lvl="0" hangingPunct="0"/>
            <a:r>
              <a:rPr lang="en-US" dirty="0"/>
              <a:t>For </a:t>
            </a:r>
            <a:r>
              <a:rPr lang="en-US" dirty="0" err="1"/>
              <a:t>DFT</a:t>
            </a:r>
            <a:r>
              <a:rPr lang="en-US" dirty="0"/>
              <a:t>-S-OFDM, the number of RB’s is a product of powers of 2, 3, and 5.  This constraint is applied per CC, but not to the aggregation of CC’s.</a:t>
            </a:r>
          </a:p>
          <a:p>
            <a:pPr lvl="0" hangingPunct="0"/>
            <a:r>
              <a:rPr lang="en-US" dirty="0"/>
              <a:t>Only contiguous RB-sets in the uplink are specified so far.  This restriction applies per CC, but the RB-sets do not need to be contiguous across CC’s.</a:t>
            </a:r>
          </a:p>
          <a:p>
            <a:pPr lvl="1" hangingPunct="0"/>
            <a:r>
              <a:rPr lang="en-US" dirty="0"/>
              <a:t>A first step would be to define requirements for the case of all RB-sets in both CC’s transmitted</a:t>
            </a:r>
          </a:p>
          <a:p>
            <a:pPr lvl="1" hangingPunct="0"/>
            <a:r>
              <a:rPr lang="en-US" dirty="0"/>
              <a:t>A second step would be to define requirements for the case when not all RB-sets are transmitted but are contiguous within each CC</a:t>
            </a:r>
          </a:p>
          <a:p>
            <a:pPr lvl="0" hangingPunct="0"/>
            <a:r>
              <a:rPr lang="en-US" dirty="0"/>
              <a:t>Channel spacing is according to the defined ARFCN.  There is no need for the notion of “nominal” channel spacing.</a:t>
            </a:r>
          </a:p>
          <a:p>
            <a:pPr hangingPunct="0"/>
            <a:r>
              <a:rPr lang="en-US" dirty="0"/>
              <a:t>2 contiguous CC’s supporting up to </a:t>
            </a:r>
            <a:r>
              <a:rPr lang="en-US" dirty="0" err="1"/>
              <a:t>2x80</a:t>
            </a:r>
            <a:r>
              <a:rPr lang="en-US" dirty="0"/>
              <a:t> MHz aggregated bandwidth is to be specified</a:t>
            </a:r>
          </a:p>
          <a:p>
            <a:pPr lvl="1" hangingPunct="0"/>
            <a:r>
              <a:rPr lang="en-US" dirty="0"/>
              <a:t>Channel bandwidths need not be the same in each CC:  {20, 40, 60, 80} + {20, 40, 60, 80}</a:t>
            </a:r>
          </a:p>
          <a:p>
            <a:pPr hangingPunct="0"/>
            <a:r>
              <a:rPr lang="en-US"/>
              <a:t>Further restrictions may </a:t>
            </a:r>
            <a:r>
              <a:rPr lang="en-US" dirty="0"/>
              <a:t>be identified as the work progresses</a:t>
            </a:r>
          </a:p>
          <a:p>
            <a:pPr lvl="0" hangingPunct="0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742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</TotalTime>
  <Words>259</Words>
  <Application>Microsoft Office PowerPoint</Application>
  <PresentationFormat>Widescreen</PresentationFormat>
  <Paragraphs>17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WF on 2CC continguous intra-band NR-U UL CA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38</cp:revision>
  <dcterms:created xsi:type="dcterms:W3CDTF">2018-08-21T06:09:04Z</dcterms:created>
  <dcterms:modified xsi:type="dcterms:W3CDTF">2021-04-19T23:58:28Z</dcterms:modified>
</cp:coreProperties>
</file>